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43" autoAdjust="0"/>
  </p:normalViewPr>
  <p:slideViewPr>
    <p:cSldViewPr>
      <p:cViewPr varScale="1">
        <p:scale>
          <a:sx n="106" d="100"/>
          <a:sy n="106" d="100"/>
        </p:scale>
        <p:origin x="177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0757DB-1DEE-4632-8FAC-ABBD7033EC40}" type="datetimeFigureOut">
              <a:rPr lang="el-GR" smtClean="0"/>
              <a:pPr/>
              <a:t>19/2/2025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F047E-2905-41A3-B176-2BF554E69016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F047E-2905-41A3-B176-2BF554E69016}" type="slidenum">
              <a:rPr lang="el-GR" smtClean="0"/>
              <a:pPr/>
              <a:t>1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D78B-C678-4296-95B2-43FAF9A09835}" type="datetimeFigureOut">
              <a:rPr lang="el-GR" smtClean="0"/>
              <a:pPr/>
              <a:t>19/2/2025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B2162-119F-45A8-B134-02E8E90B833A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/>
              <a:t>Κάντε κλικ για να επεξεργαστείτε τον υπότιτλο του υποδείγματος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D78B-C678-4296-95B2-43FAF9A09835}" type="datetimeFigureOut">
              <a:rPr lang="el-GR" smtClean="0"/>
              <a:pPr/>
              <a:t>19/2/2025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B2162-119F-45A8-B134-02E8E90B833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D78B-C678-4296-95B2-43FAF9A09835}" type="datetimeFigureOut">
              <a:rPr lang="el-GR" smtClean="0"/>
              <a:pPr/>
              <a:t>19/2/2025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B2162-119F-45A8-B134-02E8E90B833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D78B-C678-4296-95B2-43FAF9A09835}" type="datetimeFigureOut">
              <a:rPr lang="el-GR" smtClean="0"/>
              <a:pPr/>
              <a:t>19/2/2025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B2162-119F-45A8-B134-02E8E90B833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D78B-C678-4296-95B2-43FAF9A09835}" type="datetimeFigureOut">
              <a:rPr lang="el-GR" smtClean="0"/>
              <a:pPr/>
              <a:t>19/2/2025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BCB2162-119F-45A8-B134-02E8E90B833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D78B-C678-4296-95B2-43FAF9A09835}" type="datetimeFigureOut">
              <a:rPr lang="el-GR" smtClean="0"/>
              <a:pPr/>
              <a:t>19/2/2025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B2162-119F-45A8-B134-02E8E90B833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D78B-C678-4296-95B2-43FAF9A09835}" type="datetimeFigureOut">
              <a:rPr lang="el-GR" smtClean="0"/>
              <a:pPr/>
              <a:t>19/2/2025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B2162-119F-45A8-B134-02E8E90B833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D78B-C678-4296-95B2-43FAF9A09835}" type="datetimeFigureOut">
              <a:rPr lang="el-GR" smtClean="0"/>
              <a:pPr/>
              <a:t>19/2/2025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B2162-119F-45A8-B134-02E8E90B833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D78B-C678-4296-95B2-43FAF9A09835}" type="datetimeFigureOut">
              <a:rPr lang="el-GR" smtClean="0"/>
              <a:pPr/>
              <a:t>19/2/2025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B2162-119F-45A8-B134-02E8E90B833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D78B-C678-4296-95B2-43FAF9A09835}" type="datetimeFigureOut">
              <a:rPr lang="el-GR" smtClean="0"/>
              <a:pPr/>
              <a:t>19/2/2025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B2162-119F-45A8-B134-02E8E90B833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l-GR">
                <a:solidFill>
                  <a:schemeClr val="lt1"/>
                </a:solidFill>
                <a:latin typeface="+mn-lt"/>
                <a:ea typeface="+mn-ea"/>
                <a:cs typeface="+mn-cs"/>
              </a:rPr>
              <a:t>Κάντε κλικ στο εικονίδιο για να προσθέσετε μια εικόνα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D78B-C678-4296-95B2-43FAF9A09835}" type="datetimeFigureOut">
              <a:rPr lang="el-GR" smtClean="0"/>
              <a:pPr/>
              <a:t>19/2/2025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B2162-119F-45A8-B134-02E8E90B833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/>
              <a:t>Δεύτερου επιπέδου</a:t>
            </a:r>
          </a:p>
          <a:p>
            <a:pPr lvl="2" eaLnBrk="1" latinLnBrk="0" hangingPunct="1"/>
            <a:r>
              <a:rPr kumimoji="0" lang="el-GR"/>
              <a:t>Τρίτου επιπέδου</a:t>
            </a:r>
          </a:p>
          <a:p>
            <a:pPr lvl="3" eaLnBrk="1" latinLnBrk="0" hangingPunct="1"/>
            <a:r>
              <a:rPr kumimoji="0" lang="el-GR"/>
              <a:t>Τέταρτου επιπέδου</a:t>
            </a:r>
          </a:p>
          <a:p>
            <a:pPr lvl="4" eaLnBrk="1" latinLnBrk="0" hangingPunct="1"/>
            <a:r>
              <a:rPr kumimoji="0" lang="el-GR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8D8D78B-C678-4296-95B2-43FAF9A09835}" type="datetimeFigureOut">
              <a:rPr lang="el-GR" smtClean="0"/>
              <a:pPr/>
              <a:t>19/2/2025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BCB2162-119F-45A8-B134-02E8E90B833A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orders@chatziagorou.gr" TargetMode="External"/><Relationship Id="rId2" Type="http://schemas.openxmlformats.org/officeDocument/2006/relationships/hyperlink" Target="mailto:fchatziagorou@chatziagorou.gr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quality@chatziagorou.gr" TargetMode="External"/><Relationship Id="rId4" Type="http://schemas.openxmlformats.org/officeDocument/2006/relationships/hyperlink" Target="mailto:accounting@chatziagorou.gr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fchatziagorou@chatziagorou.gr" TargetMode="Externa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   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KREATA CHATZIAGOROU SA</a:t>
            </a:r>
            <a:endParaRPr lang="el-GR" dirty="0"/>
          </a:p>
        </p:txBody>
      </p:sp>
      <p:pic>
        <p:nvPicPr>
          <p:cNvPr id="4" name="3 - Εικόνα" descr="logo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08" y="1357298"/>
            <a:ext cx="4638675" cy="1543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4 - Εικόνα" descr="TOMAHAWK (9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0166" y="4071942"/>
            <a:ext cx="2014526" cy="1343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5 - Εικόνα" descr="RIB EYE SPAIN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3240" y="4357694"/>
            <a:ext cx="1857388" cy="1238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6 - Εικόνα" descr="T BONE STEAK (6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4876" y="4000504"/>
            <a:ext cx="1721643" cy="1147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7 - Εικόνα" descr="ΒΟΕΙΟ ΝΕΑΡΟ ΖΩΟ ΣΠΑΛΟΜΠΡΙΖΟΛΑ (3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43636" y="4624387"/>
            <a:ext cx="1428760" cy="952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ΜΠΙΦΤΕΚΙ ΚΟΤΟΠΟΥΛΟ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2438400" cy="33004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5072074"/>
            <a:ext cx="1262060" cy="1317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- TextBox"/>
          <p:cNvSpPr txBox="1"/>
          <p:nvPr/>
        </p:nvSpPr>
        <p:spPr>
          <a:xfrm>
            <a:off x="3571868" y="500042"/>
            <a:ext cx="50006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ΜΠΙΦΤΕΚΙ ΚΟΤΟΠΟΥΛΟ ΧΕΙΡΟΠΟΙΗΤΟ ΜΕ ΜΑΝΤΖΟΥΡΑΝΑ</a:t>
            </a:r>
          </a:p>
          <a:p>
            <a:endParaRPr lang="el-GR" sz="1100" b="1" dirty="0"/>
          </a:p>
          <a:p>
            <a:r>
              <a:rPr lang="el-GR" sz="1100" b="1" dirty="0"/>
              <a:t>ΑΠΌ ΦΡΕΣΚΟ ΚΟΤΟΠΟΥΛΟ ΑΠΟΝΕΥΡΩΜΕΝΟ</a:t>
            </a:r>
          </a:p>
          <a:p>
            <a:endParaRPr lang="el-GR" sz="1100" b="1" dirty="0"/>
          </a:p>
          <a:p>
            <a:r>
              <a:rPr lang="el-GR" sz="1100" b="1" dirty="0"/>
              <a:t>100 ΓΡ</a:t>
            </a:r>
          </a:p>
          <a:p>
            <a:endParaRPr lang="el-GR" sz="1100" b="1" dirty="0"/>
          </a:p>
          <a:p>
            <a:r>
              <a:rPr lang="el-GR" sz="1100" b="1" dirty="0"/>
              <a:t>ΚΕΣΕΔΑΚΙ/ΒΑΚΟΥΜ/ΧΑΡΤΟΚΙΒΩΤΙΟ</a:t>
            </a:r>
          </a:p>
          <a:p>
            <a:endParaRPr lang="el-GR" sz="11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ΜΠΟΥΤΙ ΦΙΛΕΤΟ ΚΟΤΑ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500042"/>
            <a:ext cx="3286148" cy="2438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4214818"/>
            <a:ext cx="1824508" cy="1905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- TextBox"/>
          <p:cNvSpPr txBox="1"/>
          <p:nvPr/>
        </p:nvSpPr>
        <p:spPr>
          <a:xfrm>
            <a:off x="4357686" y="714356"/>
            <a:ext cx="44291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ΚΟΤΟΠΟΥΛΟ ΜΠΟΥΤΙ ΦΙΛΕΤΟ</a:t>
            </a:r>
          </a:p>
          <a:p>
            <a:endParaRPr lang="el-GR" sz="1100" b="1" dirty="0"/>
          </a:p>
          <a:p>
            <a:r>
              <a:rPr lang="el-GR" sz="1100" b="1" dirty="0"/>
              <a:t>ΑΠΌ ΕΛΛΗΝΙΚΑ ΦΡΕΣΚΑ ΚΟΤΟΠΟΥΛΑ </a:t>
            </a:r>
          </a:p>
          <a:p>
            <a:endParaRPr lang="el-GR" sz="1100" b="1" dirty="0"/>
          </a:p>
          <a:p>
            <a:r>
              <a:rPr lang="el-GR" sz="1100" b="1" dirty="0"/>
              <a:t>ΦΙΛΕΤΟ ΜΠΟΥΤΙ ΧΩΡΙΣ ΔΕΡΜΑ ΚΑΙ ΧΩΡΙΣ ΚΟΚΚΑΛΟ</a:t>
            </a:r>
          </a:p>
          <a:p>
            <a:endParaRPr lang="el-GR" sz="1100" b="1" dirty="0"/>
          </a:p>
          <a:p>
            <a:r>
              <a:rPr lang="el-GR" sz="1100" b="1" dirty="0"/>
              <a:t>ΚΕΣΕΔΑΚΙ/ΧΑΡΤΟΚΙΒΩΤΙΟ</a:t>
            </a:r>
          </a:p>
          <a:p>
            <a:endParaRPr lang="el-GR" sz="11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ΡΟΛΟ ΚΟΤΟΠΟΥΛΟ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642918"/>
            <a:ext cx="2438400" cy="30003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9" y="4982064"/>
            <a:ext cx="1500198" cy="1566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4 - TextBox"/>
          <p:cNvSpPr txBox="1"/>
          <p:nvPr/>
        </p:nvSpPr>
        <p:spPr>
          <a:xfrm>
            <a:off x="3643306" y="857232"/>
            <a:ext cx="45005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ΡΟΛΟ ΚΟΤΟΠΟΥΛΟ ΓΕΜΙΣΤΟ</a:t>
            </a:r>
          </a:p>
          <a:p>
            <a:endParaRPr lang="el-GR" sz="1100" b="1" dirty="0"/>
          </a:p>
          <a:p>
            <a:r>
              <a:rPr lang="el-GR" sz="1100" b="1" dirty="0"/>
              <a:t>1,200-1,400 ΚΛ</a:t>
            </a:r>
          </a:p>
          <a:p>
            <a:endParaRPr lang="el-GR" sz="1100" b="1" dirty="0"/>
          </a:p>
          <a:p>
            <a:r>
              <a:rPr lang="el-GR" sz="1100" b="1" dirty="0"/>
              <a:t>ΓΕΜΙΣΗ ΚΑΣΕΡΙ-ΜΠΕΙΚΟΝ</a:t>
            </a:r>
          </a:p>
          <a:p>
            <a:endParaRPr lang="el-GR" sz="1100" b="1" dirty="0"/>
          </a:p>
          <a:p>
            <a:r>
              <a:rPr lang="el-GR" sz="1100" b="1" dirty="0"/>
              <a:t>ΓΕΜΙΣΗ ΛΙΑΣΤΑ ΛΑΧΑΝΙΚΑ</a:t>
            </a:r>
          </a:p>
          <a:p>
            <a:endParaRPr lang="el-GR" sz="1100" b="1" dirty="0"/>
          </a:p>
          <a:p>
            <a:r>
              <a:rPr lang="el-GR" sz="1100" b="1" dirty="0"/>
              <a:t>ΓΕΜΙΣΗ ΠΙΠΕΡΙΑ ΦΛΩΡΙΝΗΣ ΚΑΙ ΦΕΤΑ</a:t>
            </a:r>
          </a:p>
          <a:p>
            <a:endParaRPr lang="el-GR" sz="1100" b="1" dirty="0"/>
          </a:p>
          <a:p>
            <a:r>
              <a:rPr lang="el-GR" sz="1100" b="1" dirty="0"/>
              <a:t>ΧΡΥΣΟ ΒΑΚΟΥΜ</a:t>
            </a:r>
          </a:p>
          <a:p>
            <a:endParaRPr lang="el-GR" sz="11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ΝΙΤΣΕΛ ΚΟΤΟΠΟΥΛΟ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85728"/>
            <a:ext cx="2438400" cy="31861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4714884"/>
            <a:ext cx="1833564" cy="191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- TextBox"/>
          <p:cNvSpPr txBox="1"/>
          <p:nvPr/>
        </p:nvSpPr>
        <p:spPr>
          <a:xfrm>
            <a:off x="3571868" y="785794"/>
            <a:ext cx="50006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ΣΝΙΤΣΕΛ ΚΟΤΟΠΟΥΛΟ ΠΑΝΑΡΙΣΜΕΝΟ</a:t>
            </a:r>
          </a:p>
          <a:p>
            <a:endParaRPr lang="el-GR" sz="1100" b="1" dirty="0"/>
          </a:p>
          <a:p>
            <a:r>
              <a:rPr lang="el-GR" sz="1100" b="1" dirty="0"/>
              <a:t>ΑΠΌ ΦΡΕΣΚΟ ΕΛΛΗΝΙΚΟ ΚΟΤΟΠΟΥΛΟ</a:t>
            </a:r>
          </a:p>
          <a:p>
            <a:endParaRPr lang="el-GR" sz="1100" b="1" dirty="0"/>
          </a:p>
          <a:p>
            <a:r>
              <a:rPr lang="el-GR" sz="1100" b="1" dirty="0"/>
              <a:t>ΠΑΝΑΡΙΣΜΕΝΟ ΜΕ ΧΡΥΣΗ ΦΡΥΓΑΝΙΑ</a:t>
            </a:r>
          </a:p>
          <a:p>
            <a:endParaRPr lang="el-GR" sz="1100" b="1" dirty="0"/>
          </a:p>
          <a:p>
            <a:r>
              <a:rPr lang="el-GR" sz="1100" b="1" dirty="0"/>
              <a:t>ΚΕΣΕΔΑΚΙ/ΧΑΡΤΟΚΙΒΩΤΙΟ</a:t>
            </a:r>
          </a:p>
          <a:p>
            <a:endParaRPr lang="el-GR" sz="11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BURGER BLACK ANGUS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357166"/>
            <a:ext cx="3657600" cy="2438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4714884"/>
            <a:ext cx="1482411" cy="1547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- TextBox"/>
          <p:cNvSpPr txBox="1"/>
          <p:nvPr/>
        </p:nvSpPr>
        <p:spPr>
          <a:xfrm>
            <a:off x="5214942" y="1285860"/>
            <a:ext cx="357190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BURGER REAL BLACK ANGUS</a:t>
            </a:r>
          </a:p>
          <a:p>
            <a:endParaRPr lang="en-US" sz="1100" b="1" dirty="0"/>
          </a:p>
          <a:p>
            <a:r>
              <a:rPr lang="el-GR" sz="1100" b="1" dirty="0"/>
              <a:t>ΑΠΌ 100% </a:t>
            </a:r>
            <a:r>
              <a:rPr lang="en-US" sz="1100" b="1" dirty="0"/>
              <a:t>BLACK ANGUS</a:t>
            </a:r>
          </a:p>
          <a:p>
            <a:endParaRPr lang="en-US" sz="1100" b="1" dirty="0"/>
          </a:p>
          <a:p>
            <a:r>
              <a:rPr lang="el-GR" sz="1100" b="1" dirty="0"/>
              <a:t>2</a:t>
            </a:r>
            <a:r>
              <a:rPr lang="en-US" sz="1100" b="1" dirty="0"/>
              <a:t>2</a:t>
            </a:r>
            <a:r>
              <a:rPr lang="el-GR" sz="1100" b="1" dirty="0"/>
              <a:t>% ΚΑΘΑΡΑ ΛΙΠΑΡΑ </a:t>
            </a:r>
            <a:r>
              <a:rPr lang="en-US" sz="1100" b="1" dirty="0"/>
              <a:t>BLACK ANGUS</a:t>
            </a:r>
          </a:p>
          <a:p>
            <a:endParaRPr lang="en-US" sz="1100" b="1" dirty="0"/>
          </a:p>
          <a:p>
            <a:r>
              <a:rPr lang="en-US" sz="1100" b="1" dirty="0"/>
              <a:t>180GR/200GR</a:t>
            </a:r>
          </a:p>
          <a:p>
            <a:endParaRPr lang="en-US" sz="1100" b="1" dirty="0"/>
          </a:p>
          <a:p>
            <a:r>
              <a:rPr lang="el-GR" sz="1100" b="1" dirty="0"/>
              <a:t>ΚΕΣΕΔΑΚΙ/ΧΑΡΤΟΚΙΒΩΤΙΟ/</a:t>
            </a:r>
            <a:r>
              <a:rPr lang="en-US" sz="1100" b="1" dirty="0"/>
              <a:t>MAY</a:t>
            </a:r>
            <a:r>
              <a:rPr lang="el-GR" sz="1100" b="1" dirty="0"/>
              <a:t>ΡΟ ΒΑΚΟΥΜ</a:t>
            </a:r>
          </a:p>
          <a:p>
            <a:endParaRPr lang="el-GR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l-GR" sz="11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BURGER BUFFALO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571480"/>
            <a:ext cx="3143272" cy="2071702"/>
          </a:xfrm>
          <a:prstGeom prst="rect">
            <a:avLst/>
          </a:prstGeom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4286256"/>
            <a:ext cx="1976440" cy="2063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- TextBox"/>
          <p:cNvSpPr txBox="1"/>
          <p:nvPr/>
        </p:nvSpPr>
        <p:spPr>
          <a:xfrm>
            <a:off x="4500562" y="1214422"/>
            <a:ext cx="407196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BUFFALO BURGER</a:t>
            </a:r>
          </a:p>
          <a:p>
            <a:endParaRPr lang="en-US" sz="1100" b="1" dirty="0"/>
          </a:p>
          <a:p>
            <a:r>
              <a:rPr lang="el-GR" sz="1100" b="1" dirty="0"/>
              <a:t>ΑΠΌ 100% ΕΛΛΗΝΙΚΟ ΒΟΥΒΑΛΙ</a:t>
            </a:r>
          </a:p>
          <a:p>
            <a:endParaRPr lang="el-GR" sz="1100" b="1" dirty="0"/>
          </a:p>
          <a:p>
            <a:r>
              <a:rPr lang="el-GR" sz="1100" b="1" dirty="0"/>
              <a:t>ΒΑΚΟΥΜ/ΚΕΣΕΔΑΚΙ/ΧΑΡΤΟΚΙΒΩΤΙΟ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RIB EYE SPAIN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428604"/>
            <a:ext cx="3657600" cy="2438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4929198"/>
            <a:ext cx="1690688" cy="1765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- TextBox"/>
          <p:cNvSpPr txBox="1"/>
          <p:nvPr/>
        </p:nvSpPr>
        <p:spPr>
          <a:xfrm>
            <a:off x="4643438" y="1000108"/>
            <a:ext cx="392909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ΒΟΕΙΟ ΝΕΑΡΟ ΖΩΟ </a:t>
            </a:r>
            <a:r>
              <a:rPr lang="en-US" sz="1100" b="1" dirty="0"/>
              <a:t>RIB EYE </a:t>
            </a:r>
            <a:r>
              <a:rPr lang="el-GR" sz="1100" b="1" dirty="0"/>
              <a:t>ΙΣΠΑΝΙΑΣ</a:t>
            </a:r>
          </a:p>
          <a:p>
            <a:endParaRPr lang="el-GR" sz="1100" b="1" dirty="0"/>
          </a:p>
          <a:p>
            <a:r>
              <a:rPr lang="el-GR" sz="1100" b="1" dirty="0"/>
              <a:t>ΦΙΛΕΤΑΚΙΑ </a:t>
            </a:r>
            <a:r>
              <a:rPr lang="en-US" sz="1100" b="1" dirty="0"/>
              <a:t>RIB EYE </a:t>
            </a:r>
            <a:r>
              <a:rPr lang="el-GR" sz="1100" b="1" dirty="0"/>
              <a:t>ΜΕΡΙΔΟΠΟΙΗΜΕΝΑ</a:t>
            </a:r>
          </a:p>
          <a:p>
            <a:endParaRPr lang="el-GR" sz="1100" b="1" dirty="0"/>
          </a:p>
          <a:p>
            <a:r>
              <a:rPr lang="el-GR" sz="1100" b="1" dirty="0"/>
              <a:t>ΒΑΚΟΥΜ/ΚΕΣΕΔΑΚΙ/ΧΑΡΤΟΚΙΒΩΤΙΟ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T BONE STEAK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642918"/>
            <a:ext cx="3443286" cy="22955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4786322"/>
            <a:ext cx="1482411" cy="1547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- TextBox"/>
          <p:cNvSpPr txBox="1"/>
          <p:nvPr/>
        </p:nvSpPr>
        <p:spPr>
          <a:xfrm>
            <a:off x="4643438" y="928670"/>
            <a:ext cx="39290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ΒΟΕΙΟ ΝΕΑΡΟ ΖΩΟ </a:t>
            </a:r>
            <a:r>
              <a:rPr lang="en-US" sz="1100" b="1" dirty="0"/>
              <a:t>T-BONE </a:t>
            </a:r>
            <a:r>
              <a:rPr lang="el-GR" sz="1100" b="1" dirty="0"/>
              <a:t>ΣΙΤΕΜΕΝΟ ΕΛΛΗΝΙΚΟ</a:t>
            </a:r>
          </a:p>
          <a:p>
            <a:endParaRPr lang="el-GR" sz="1100" b="1" dirty="0"/>
          </a:p>
          <a:p>
            <a:r>
              <a:rPr lang="el-GR" sz="1100" b="1" dirty="0"/>
              <a:t>ΒΑΚΟΥΜ/ΧΑΡΤΟΚΙΒΩΤΙΟ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TOMAHAWK (7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642918"/>
            <a:ext cx="3228972" cy="21526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4786322"/>
            <a:ext cx="1619250" cy="1690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- TextBox"/>
          <p:cNvSpPr txBox="1"/>
          <p:nvPr/>
        </p:nvSpPr>
        <p:spPr>
          <a:xfrm>
            <a:off x="4000496" y="1142984"/>
            <a:ext cx="457203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TOMAHAWK </a:t>
            </a:r>
            <a:r>
              <a:rPr lang="el-GR" sz="1100" b="1" dirty="0"/>
              <a:t>ΙΣΠΑΝΙΑΣ </a:t>
            </a:r>
          </a:p>
          <a:p>
            <a:endParaRPr lang="el-GR" sz="1100" b="1" dirty="0"/>
          </a:p>
          <a:p>
            <a:r>
              <a:rPr lang="en-US" sz="1100" b="1" dirty="0"/>
              <a:t>QUALITY AA+</a:t>
            </a:r>
          </a:p>
          <a:p>
            <a:endParaRPr lang="en-US" sz="1100" b="1" dirty="0"/>
          </a:p>
          <a:p>
            <a:r>
              <a:rPr lang="el-GR" sz="1100" b="1" dirty="0"/>
              <a:t>ΒΑΚΟΥΜ/ΧΑΡΤΟΚΙΒΩΤΙΟ</a:t>
            </a:r>
          </a:p>
          <a:p>
            <a:endParaRPr lang="el-GR" sz="1100" b="1" dirty="0"/>
          </a:p>
          <a:p>
            <a:r>
              <a:rPr lang="el-GR" sz="1100" b="1" dirty="0"/>
              <a:t>ΝΩΠΟ 25 ΗΜΕΡΕΣ ΛΗΞΗ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ΒΟΕΙΟ ΝΕΑΡΟ ΖΩΟ ΣΠΑΛΟΜΠΡΙΖΟΛΑ (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500042"/>
            <a:ext cx="3657600" cy="2438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4786322"/>
            <a:ext cx="1619250" cy="1690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- TextBox"/>
          <p:cNvSpPr txBox="1"/>
          <p:nvPr/>
        </p:nvSpPr>
        <p:spPr>
          <a:xfrm>
            <a:off x="4643438" y="857232"/>
            <a:ext cx="40719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ΒΟΕΙΟ ΝΕΑΡΟ ΖΩΟ ΣΠΑΛΟΜΠΡΙΖΟΛΑ ΕΛΛΗΝΙΚΗ</a:t>
            </a:r>
          </a:p>
          <a:p>
            <a:endParaRPr lang="el-GR" sz="1100" b="1" dirty="0"/>
          </a:p>
          <a:p>
            <a:r>
              <a:rPr lang="el-GR" sz="1100" b="1" dirty="0"/>
              <a:t>ΑΠΌ 100% ΕΛΛΗΝΙΚΟ ΜΟΣΧΑΡΙ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ΧΟΙΡΙΝΟ ΚΟΝΤΟΣΟΥΒΛΙ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642918"/>
            <a:ext cx="4614882" cy="2933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26" name="AutoShape 2" descr="data:image/jpg;base64,%20/9j/4AAQSkZJRgABAQEAYABgAAD/2wBDAAUDBAQEAwUEBAQFBQUGBwwIBwcHBw8LCwkMEQ8SEhEPERETFhwXExQaFRERGCEYGh0dHx8fExciJCIeJBweHx7/2wBDAQUFBQcGBw4ICA4eFBEUHh4eHh4eHh4eHh4eHh4eHh4eHh4eHh4eHh4eHh4eHh4eHh4eHh4eHh4eHh4eHh4eHh7/wAARCADPAM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bIwUbmIAA5J7U6vFP2yPF134Z+E5sdPmaG61q4Fl5inDLFtLSYPuBt/4FWlKm6s1BdSKk1CLk+hyXxc/ajstH1GfSPAmn2+rTQsUl1C5J+z7hwRGq4Lj/AGsgema8rf8Aah+KhYn7VoqjPQWA4/8AHqs/sp/B/TviBd3uveJFeTRNOlWFLZGK/aZsbiGI5CKCM46kj3r6yg+GHw5hhWGPwN4eCqMAGwjP6kZr1aksJhn7Pk5mjzoRxFdc/NZHyH/w1B8VP+fzRv8AwAH/AMVSf8NQ/FT/AJ/NG/8AAAf/ABVfYH/Ctfh5/wBCP4d/8F0X+FH/AArX4ef9CP4d/wDBdF/hWf1zC/8APov6tiP+fh8gf8NQfFT/AJ/NG/8AAAf/ABVH/DUHxU/5/NG/8AB/8VX1/wD8K1+Hn/Qj+Hf/AAXRf4Uf8K1+Hn/Qj+Hf/BdF/hR9cwv/AD6D6tiP+fh8gf8ADUHxU/5/NG/8AB/8VR/w1B8VP+fzRv8AwAH/AMVX1/8A8K1+Hn/Qj+Hf/BdF/hR/wrX4ef8AQj+Hf/BdF/hR9cwv/PoPq2I/5+HyB/w1B8VP+fzRv/AAf/FUf8NQfFT/AJ/NG/8AAAf/ABVfX/8AwrX4ef8AQj+Hf/BdF/hR/wAK1+Hn/Qj+Hf8AwXRf4UfXML/z6D6tiP8An4fIH/DUHxU/5/NG/wDAAf8AxVH/AA1B8VP+fzRv/AAf/FV9f/8ACtfh5/0I/h3/AMF0X+FH/Ctfh5/0I/h3/wAF0X+FH1zC/wDPoPq2I/5+HyB/w1B8VP8An80b/wAAB/8AFUf8NQfFT/n80b/wAH/xVfX/APwrX4ef9CP4d/8ABdF/hR/wrX4ef9CP4d/8F0X+FH1zC/8APoPq2I/5+HyCn7UPxUDA/atFb2NgOf8Ax6vUPhN+1Na6pqMOk+PdOt9MeZgiajak+QGPTzEbJQf7QJHrjrXtc3wx+HUsTRP4G8PFWGCBp8Y/UCvlP9q74Oab4CktPEvhiN4tFvpjBNaMxYW0uCy7SedjANwehHoeNKc8JiX7Pk5W9iZxxNBc/NdH2zHIrorowZWAKkcgj1p6mvC/2MPF134j+F0mk6hM01xoVwLVHY5JgZd0YJ9vmX6KK90WvKrU3Sm4PoehTqKpFSXUWiiisywooooAKKKKACvmX9v3/kV/Cv8A1/zf+ixX01XzL+37/wAiv4V/6/5v/RYrrwH+8RObGfwJG5+wx/yR+9/7DE3/AKBHXvdeCfsM/wDJHrz/ALDE3/ouOve6nG/x5+pWG/gx9AooormNworm/iL428P+AvDc2u+IbryYEO2KNBmSd+yIvcn8h1NfFvxT/aC8deM7ia30+8l8PaOSQlrZSFZWX/ppKPmJ9hgV14bB1MR8Oi7nPXxUKPxbn3Jqev6Fpb7dT1vTbJvS4ukjP/jxFUP+E48E/wDQ4eH/APwZRf8AxVfmZKzTSNJMzSSMcs7ncSfcnrTdq/3R+Veksnj1l+BwPNH0ifpr/wAJx4J/6HDw/wD+DKL/AOKrS0zWtH1T/kGatYX3/XvcpJ/6CTX5cbV/uj8qktZpbWdZ7WWSCVTlZInKMD7Ec0PJ10n+ALNH1ifqlRXwx8Jv2jvGXhS5hs/Ec8viPRshXWds3MS+qSH72PRs/UV9n+DfE2i+L/D1tr3h++S8sbgfK44KsOqMOqsO4NeZicJUw797Y76GJhWXumxRRRXKdAV4X+2//wAkUT/sLW/8nr3SvC/23/8Akii/9ha3/k9dOD/jw9TDE/wZehyP7AP/ACDPGH/Xe1/9Bkr6kWvlv9gH/kGeMP8Arva/+gyV9SLWmYf7xL+uhGC/gRFoooriOoKKKKACiiigAr5l/b9/5Ffwr/1/zf8AosV9NV8y/t+/8iv4V/6/5v8A0WK68B/vETmxn8CRufsM/wDJH7z/ALDE3/ouOve68E/YZ/5I/ef9hib/ANFx173U43+PP1Kwv8GPoFMnljgheaaRY4o1Lu7HAVQMkmn15j+1Jrkug/A7xDPA5Sa6jSyRgcEea4Vv/HS1Y04Oc1FdTWcuWLl2Pjr49/Ea7+JHju51LzXGk2rNDpkBPCRA/fx/efGT+A7V57RVrSNPu9W1a00vT4jLd3k6QQJ/ed2Cgfma+whCNKCitkfMTnKpK73ZVJAHJApN6f3l/Ov0E+FPwP8ABPgnRoI7jSbPWNYKD7TfXkIkLP3CK2Qig9Mc+pNd1/wivhf/AKFvRv8AwBi/+Jry55vBO0Y3PQjlkmtZH5g70/vL+dKMEcEGv09/4RXwv/0Lejf+AMX/AMTXmXxr+A3hTxhoN1daDpVpo/iCKMvbTWsYiSZgPuSKOCD0zjI6+1EM3hKVpRsE8skleLufB9eufsvfEq48B+PYLG8uCNA1eVYLxGPyxOeEmHoQcA+qk+gryWWN4pGilQpIjFXU9VYHBB/GmnkEdK9OrTjVg4y2ZwU5ulNSR+qtFcd8E9cl8SfCXwzrNwxaefT4xMxP3nQbGP5qa7Gvj5RcZOL6H08XzJMK8L/bf/5Iov8A2Frf+T17pXhf7b//ACRRf+wtb/yet8J/Hh6mOJ/gy9Dkf2Af+QZ4w/672v8A6DJX1ItfLf7AP/IM8Yf9d7X/ANBkr6kWtMw/3iX9dCMF/AiLRRRXEdQUUUUAFFFFABXzL+37/wAiv4V/6/5v/RYr6ar5l/b9/wCRX8K/9f8AN/6LFdeA/wB4ic2M/gSNz9hn/kj95/2GJv8A0COve68E/YZ/5I/ef9hib/0XHXvdTjf48/UrC/wY+gV4j+2x/wAkPl/7CVt/M17dXiP7bH/JD5f+wlbfzNLCfxoeo8R/Cl6HwxXd/s+AN8b/AAeGAI/tOPr9DXCV3n7PX/JcPB//AGE0/ka+pr/wpejPnaH8SPqfozRRRXxx9QFA60UDrQB+Y3xAAXx94iVQABqt0AB/11asOtz4hf8AI/8AiP8A7C11/wCjmrDr7Sn8CPlanxM/QP8AZR/5IF4Z/wCuc3/o+SvUq8t/ZQ/5ID4Z/wByb/0fJXqVfI4j+NL1Z9LQ/hx9Arwv9t//AJIov/YWt/5PXuleO/td6DrPiT4V2+k6DptzqN9Lq1vshgTc2AHyT2AHcngVWEaVaLfcWITdKSR5/wDsA/8AIM8Yf9d7X/0GSvqRa8I/Zk8CXvwo0q/h8XappsGo67PB5NnFLuaMqGABPQklu3Ax1r3ZelGMrQq4iTg7/wDDE4SLjSUXuOooornOgKKKKACiiigAr5l/b9/5Ffwr/wBf83/osV9NV85/t2aRqupeDdButP026u4LK8lkungiLiFTHgM2Ogz3rrwLSxEbnPi03RkXv2Gf+SP3n/YYm/8ARcde914J+wwf+LPXnIP/ABOJun+5HXvdTjP48/UeG/gx9ArxH9tf/kh8v/YStv5mvbq8R/bX/wCSHy/9hK2/maWE/jQ9R4j+FL0Phiu8/Z6/5Lh4P/7CafyNcHXefs9f8lw8H/8AYTT+Rr6mv/Cl6M+dofxY+p+jNFFFfHH1AUDrRTRInmiPeu/G7bnnHrii4H5kfEL/AJH/AMR/9ha6/wDRzVh1u/ERSvxA8SKykEatdZBGD/rmrCr7Sn8CPlanxM/QP9lD/kgPhn/cm/8AR8lepV5b+yj/AMkC8M/7k3/o+Su78VeIdO8N6Y19qEuB0iiX78reij+vavjsbUhSnOc3ZJs+lotKlFvsaF9eWtjaSXV5cRwQRjLySNgAV5J40+K88pks/DSmGPODdyL8zf7inp9Tz7VxXjLxZqnii9828fyrZD+5tkPyJ7n1PvWBX59mfElSs3Tw3ux79X/l+ZzVcQ3pEmnu7qa8N5NcyyXO4P5ruS24cg5NfTPgrWY9e8NWWpqRvkQCUD+GQcMPzrx7wZ8MdU1hUu9VZtNs2wVUr++kHsD936n8q9m8MaDpvh7TRYaZE0cW7e25yxZjjJJP0ru4awmLpSlUqK0Zd979y8NCau3satFFFfYHWFFFFABRRRQAV578aNc1TQbfSLrS7owu07q6kZWQbejA9RXoVeV/tEf8gvSP+vh//Qa8vOqkqeBqSg7NW/NGdZtQbRvfCG8sNQ8N3F7Y6LZaU8127XMdogVJZcLmTA6EjH5V2dee/AP/AJEuf/r9f/0Fa9CrbLa062Ep1Kju2tR0neCCvHP2ybGW8+BOpSRKW+y3VtO+P7okCk/+PV7HWT4x0K18T+FdU8PXv/HvqNq9u5/u7hgMPcHB/CvToz5KkZdmFWPPBxPzArf+HOvJ4X8e6F4ilRni0++inkUdSgb5se+3NUvE2iah4b8Q3+g6rEYr2wnaCZfUjuPYjBB9CKza+vaU4+TPmE3CXmj9S9J1Cy1bTbfU9NuY7qzuYxLBNG2VdCMgg1ar83/AHxU8eeBYGtfDevzQWZJb7JMizQgnqQrA7T9MV13/AA0v8W/+gxp//guj/wAK8CeU1b+61Y9mOZU2veR9peN/FNj4X0s3N0RJcSZFvAD80jf0A7mvBZPFmuP4mHiL7YwvgeMfcC/3Mf3fb8etVPhF8W7D4qW//CF/EOS2tdfZydL1KOMRrKx/5Z46Bvbow9xyeI9Fv9A1WTTtRi2SpyrD7si9mU9xX51xZTx+GrR5tILa3fz/AEHUq+0SlF6DvjH8OdP+LGjTeNPBtult4ttox/aOnAgfbAB1H+3gcH+LoecV8oSxyQyvFNG8ciMVdHUhlYcEEHoc9q+qdD1a+0XU4tR06YxTxnr2Yd1I7g1pfEP4VeHvjG0Pirw7cW+h68JEXWoH4SWPI3ScfxhckN0bGDg819LwtxXHEQWHxLtJde5y1aHtvej8X5ne/A29tvB/7OPhq81QlB9jMyp/E5kdnVR7kMK848Va/qHiPVn1C/k5PEUYPyxL2Uf496v+O9ej1S7t9O03Mei6ZGttYxDptUBd/wCIH5VzsSSSyrHGjPI7BVVRksT0Ar4biLOZY/ESp0vgT+99/wDI6Kk7pQWyH2dtcXl1Fa2sLzTysFjjQZLGvTj4cj+HvhgeIr21g1HWDIkcaSHMVuWzyB/ERjr+VdZ8MPBMXhuxF7eokmrTr87dRCp/gX+p71B8d/8AkRh/1+RfyNduGyb6ng54qr/EtdeX/B/I2jR5IOT3IPgxrmq682s3eq3j3DiSIIvRUGG4UDgV6OteT/s7/wDHprX/AF0i/k1esLX0OSVJVMDTlN3bv+bN6DbgmxaKKK9Y1CiiigAooooAK8r/AGiP+QXpH/Xw/wD6DXqleV/tE/8AIL0j/r4f/wBBryM+/wCRfU+X5oyr/wANl/4B/wDIlz/9fr/+grXoVee/AP8A5Euf/r9f/wBBWvQq1yf/AHGl6IdL4EFFFFekaHh37TXwUX4gWo8ReHlih8S2se0oxCrexjojHs4/hY/Q9iPiXVtO1DSdSn03VLK4sr2BissE6FHQ+4NfqXXLePfh74O8dWwh8TaHbXrqMRz4KTR/7si4YfTOK9PB5i6K5Jq6ODE4FVXzR0Z+adFfZGs/sk+EricvpXifWrBCeI5UjnA+hwprO/4ZB0n/AKHm/wD/AAAT/wCKr01meH7/AIHnvL63Y+SkZkcMrMrKQQwOCCO4PrX1T8E/ifp3xK0eDwD49uVh8QRLt0nVXwDcHHCMf+en/oY/2utz/hkHSf8Aoer/AP8AABP/AIqtbQP2TvB1lcpcap4i1zUCjBlSIpbjIORyoLD8CK48fVwONoulV1T8jehhcRSltoYPiLRr/QdVk03UYTHKnII+669mU9xVS1uri1aRraeSEyRtG5RsbkPVT7Gvo3xZ4Q07xBoUemzF1mt0C21y7F5EIGOWPLZxznr1618+a/o9/oeqS6dqMJjmjPB/hdezKe4NfjOb5RUy+pzw1g9n28mb1aTpu/QoV6x8D/CayH/hJ7+PIBK2SsO/Qyf0H41514W0iXXtfs9KhyPPkw7D+BByx/LNfTtlawWVnDZ20YjhhQRxqOwAwK7eGcuVaq8RNaR29f8AgF4and8zJq4H47/8iMP+vyP+Rrvq4H47/wDIjD/r8j/ka+uzf/cavozqq/AzH/Z3/wCPTWv+ukX8mr1ha8n/AGd/+PTWv+ukX8mr1hawyD/kX0/n+bJw/wDDQtFFFewbBRRRQAUUUUAFeV/tEf8AIL0j/r4f/wBBr1SvK/2iP+QXpH/Xw/8A6DXkZ9/yL6ny/NGVf+Gy/wDAP/kS5/8Ar9f/ANBWvQq89+An/Ilz/wDX6/8A6CtehVrk/wDuNL0Q6XwIKKKK9I0CiiigAooooAKKPzooAK57xx4VsfFOlm3uAI7mME29wBzG39Qe4roe9FZVqMK0HTmrpiaTVmeKeHNC1jwjouv6xcp9kvIXjtEuNoYRRM6+ZMuRggKQc9Bjnoa3vhDrOvXV+9lq1xNKxt2mmhlfzGtz+7Mbb8niQO/y5P8Aq+x3AemMoZSrKCCMEEcEVBYWFjp8TQ2FlbWkbNuKQRKgJ9cAdanA4algsP7CmtDONLltZ6FiuB+O/wDyIw/6/I/5Gu+rgfjv/wAiMP8Ar8j/AJGuTN3/ALDV9GOr8DMf9nf/AI9Na/66RfyavWFryf8AZ3/49Na/66RfyavWFrHIP+RfT+f5snD/AMNC0UUV7BsFFFFABRRRQAV5X+0R/wAgvSP+vh//AEGvVK8s/aIVv7I0hsfKLlwT77P/AK1eRn3/ACL6np+qMq/8Nl74B/8AImTf9fr/APoK15B8OfDK/HDxR421zxlrWsIun6k1hptnaXjQpZqM4YKO/A+pDZzXrnwCkRvB9zGrDel624emVXFcN8X/AISeIdJXxD4w+E+t6vp2q6nh7/SbV1Ed2SfnZCeVbljj1JxjNd/Ds4/UaavZtKzMGm4RdrpdDO+BXxa/4R34a6ovji+1LU4tH1xtJtbyKB7iWRdhZQ2MkgbW5PYgVl/tNeNLHxf4I8Fax4fbWxY3OuvbyQxq9tcTAKAyKODk9Bnua9S/Zq0u30T4fnS7fwlrnh0xXBab+19vn3crKpaX5f4c/KOn3a2vip8O7Tx9L4fkutUuLH+xdRW/jEUat5rLj5TnoOK9f2tKOI5rdf60H7OcqPLc8C1LVLrwD8IfF2ueG/D/AI68M6jcSWlisviC6MpCuz5eHP3SBkZ9WWn/ABL8FN8KfhpoPxJ8MeJ9b/4SGKa2a8lnvWkivfNXLAoTjGe3pn619L+OPDGk+MvC994c1yFpbG8Ta+1sMpByrKezAgEfSvKrT9n/AO0NpWn+KPiBrviHw7pEiyWekzxpGg28KrsDlgBx244GBVU8TDeTtrr1urbCnRl01/Q5m/jn+L37Qt74T8QalqNl4d0fR4btNOtLhofOkkSJiWI5ODL+Sj3rK0a91bwre/GH4ZRa1f6ho+laHNeadJcTl5bXManYH69JB+K54ya9d+IPwjh8QeL7fxl4d8S6h4U8RRQ/Z3u7ONXWaMDADo3BwOPoB6CofC3wW0nRfDPiiwn1vUNT1jxPBJDqWsXIBmYMCPlXoANxOOc/gKFXpcqV9NNPO+4vZTv9+v6HhkPhm98Pfs6aT8XfD/i/xBYeIIFSadJL9pLe4Bn8vZsbjpg45Bwa+q/CWq3OveBtK1rylgutQ06K52H7qO8YbH0ya8n079nOy+wadouvePPEes+HtPcPDpDFYrckEnB28kZJ9+TyK9rks4W05rCNfJgMJhVY+Ni4wAPTA6Vji6saitF3d35adjShTlHfseFxSRWcsqeNoPEtpqTyn/iYxTttT0wOhA9s11XxWvn1K+0nw5Y6oIAbdryWcy7AwCHYCcjrg/mK15vh9dXdtHp+peLdUvdLRlP2aRVywHQF+tX18BaLLr15qmpIuoCZEjit5oxsgVRgBfXgCvioZdi/ZSpJWUmtW1e2rd2r37X3BQlaxymq65NqvwL+2Cd1uoTFBKysQ25XAyT7jB/GmeE7OFLS8uk0nxLaSrpUrfaLy4LQuSn8I9T1FdG3w6sxpGsaTBqU8NnqU6zLGIwRAVOcL6joOfQV1T6eraEdK81thtvs+/HONu3OK6aWX4ic1Uq7qKXR3av93QpQk3dnj3w2szeHSrqfSfEdw5nBN6l2fs4w3Ur6DGDXYfHf/kRh/wBfkX8jVjw/4FvdF+yxWvi7UxaW8gf7NsUIwzkg+x/rVT48yIvgqNGYBnvI9o9cBiax+rTw2WVY1FZ28u3l+pPK40ncyv2d/wDj01r/AK6RfyavWFryj9ndT9h1lscGWIZ99rf416utd+Qf8i+n8/zZdD+GhaKKK9g2CiiigAooooAK5r4k+Hj4k8MTWMWBcoRNbk/3x2/EEj8a6Wkasq9GFanKnPZ6CaTVmfNXhDxJqvgzWJtsBIJ8u6tJcrkj+TD1r0eP4xaMUBk0nUFbHIBQj8811nijwboHiM+ZqFpi4AwJ4jskx7nv+Oa5Vvg5oeTt1XUQOw+Q/wDstfLU8vzbA3p4aalDpfocyhVhpF6Cf8Li0P8A6Bepf+Of40v/AAuLQ/8AoF6l/wCOf40f8Kc0X/oLaj+Sf4Un/CndE/6C2ofkn+Fa/wDC9/d/Af78X/hcWh/9AvUv/HP8aP8AhcWh/wDQL1L/AMc/xo/4U5ov/QW1H8k/wo/4U5ov/QW1H8k/wo/4Xv7v4BeuH/C4tD/6Bepf+Of40f8AC4tD/wCgXqX/AI5/jSf8Kc0X/oLaj+Sf4Uf8Kd0T/oLaj+Sf4Uf8L3938AvXF/4XFof/AEC9S/8AHP8AGj/hcWh/9AvUv/HP8aT/AIU7on/QW1H8k/wo/wCFOaL/ANBbUfyT/Cj/AIXv7v4BeuL/AMLi0P8A6Bepf+Of40f8Li0P/oF6l/45/jSf8Kc0X/oLaj+Sf4Uf8Kd0T/oLaj+Sf4Uf8L3938AvXF/4XFof/QL1L/xz/Gj/AIXFof8A0C9S/wDHP8aT/hTuif8AQW1H8k/wo/4U5on/AEFtR/JP8KP+F7+7+AXriSfGLRQhKaTqBbsCUAP45rznxl4o1TxlqsIaArGrbLW0iy3J/mxr0gfB3Q8jdq2okenyD/2Wup8LeC/D/hx/NsLXdc4x9omO+T8D2/DFZVMBm2OtTxMlGHWwnCrPST0Ivhp4dbw34XitJwPtczGa4wc4Y/w/gAB+ddQtIB704DFfUYejChTjThstDpSUVZBRRRWwwooooAKKKKACuX+KWt3vh7wZc6lp7wxXHmwQLPMu6O3EsyRmVh3CBi3pxXUVFd28N1byW1zDHPBKpSSORQyup6gg8EU4tJpsUk2mkePeNNa8WaDDYaXYeNp9curjXI7WRrCzs/tsUTW0knlsHxDklQwJC/L61i+NfGfjTQ7iCJtW8VRwwaE1/csun6c80chuHRWuAMosYAUExk4Aye5r1s+A/BLaOujt4S0Q6cs3ni1+wx+V5mCN+3GN2CRmrmmeFfDelwGHTdB0y0iMDW5SG2RAYmYsyYA+6SSSOmSa6FVgrafgjndKb6/mef8AiK68aLrng+FPGMlj/bFnK17DZ2ltLCskNuJGMbOhYqzZ6k8dMVzvw48XeOvE2sW7XOpa49rFY6fPM1lZWP2YNLbiR/OL4kAJz/qwcA9q9ph0PR4Y7GOLS7NE09Gjs1WEAW6ldpVP7oK8YHal0rQ9I0mN49M0uzskkRI3WCFUDKi7UU47BeB6Cl7aKjbl/Ifspc17nh/gHxj478S6taLNqmvPALPTZZW06z0/yQ00QaQymbDgE/3AcDOOcVueF/E/ikT6Fql54mGoxav4hutLk0t7WFRFEkk4V42RQ+VESk7iQQT061303w98CzXMFzL4P0KSaBUSGRrGMtGqfcCnHAXAx6Vnaonwz8BaousXdjoei6jes+LiO0UTy55dsopbHOWbpzyap1ISvyx/AlU5x3l+Jz3g/XfFepeN/EL3l/rI0nTdSvLeIm1sxp6pGvyq7/8AHxkZySBjjrXEyfEP4hQ+GbiL+2kk137VYzRD7JbvHJBL5pbyZI8o8T+XhSQJF5zng17DF4u8B6W+qxQ6rplsbe2GsX/lLx5UmP35IGG3ccjJPFZthefCmx1Cw0yxh0C1udXeK/tYorRU852BMUhIXAY/Nt3YJ5xRGaTu4dugSi+k/wATgdN+I3jDXtP8U6hpOqW8cE13YnQo2SGOT7NLJIpWNpBtaVxEWXzMjJxW5q3jPxDL8G9G1fTdSu5NXuNWh0+eW3sYUuGP2gxSII5CYhJxjrtyCQcV0B1X4TF9R8OH/hHysVsy3dr9lHltFbgkr93a/l/Mdq5K88CmW3jT4V/8I7EIbiyj0jTZIGgT+zZUiict+6MamMZO7ptHvTck2rQ6iUXbWfQ5vx34j8baD4b0WS21fUIbgQ3d3qC3ttZG/WOPG1mhQ+W8S5+fyjvwVwc5qxq/jbX4PiTp3latC3h2drOHy7eCORTJPGW2TAnzonclCjDKY4Yd63vEniv4Wax4ei1jxBNpmo6ZbXRRJLqxeX7PMBk5UoTGcYOSBxiug0qy8I+I5bLxdZ6ZYXdwqFbW/ks9syKCRhSyhl71PPFJc0e/Qrlbfuy7HL/DLWdb1n+xtc1LxlYzJrNrLMdD+zRK0LAj5YmGHPl/dfdu5/u1iyeJfFC3vip5PHFjHo+nrifUzp6eVYzefzBbjrM4i4O7diQqPVa9OsPDXh7T9XuNYsND0211G5z593DbIksmeu5gMms3/hXfgM/as+DdBP2s5uP9Aj/endu+bjn5uee/NSqkLttfginTnZa/izzKHxv47trrS11O9WCW3isJJrNrWIS6gl3evAN4/wCWbrEqMVTADk544qrpfxB8Y3qWVm+vRRtrhsZfta2kX/EpE886NEARhsCFQC4JyTntXsdp4Q8LWjae1r4c0mE6bu+wlLRAbbcct5fHy5PPFK3hHwu1pqFm3h3STbalJ5t9F9kTbcvnO5xj5jnuav21P+Uj2NT+YrfC7Wb3xD4A0fWdR2G7ubfdKyLtVyCV3Adg2M/jXS1FaW8NrbRW1tDHDBEoSOONQqooGAAB0FS1zSabdjpimkkwooopDCiiigAooooAKKKKACiiigApM0pryf4iawq+Nb7T9Z8cXXg/T7PSoruwlgkSP7TMzyCRjuB83ZtQeWOu/pyKuEOZ2JnLlR6xXB+OdH8VReLYfFHhO00nULr+zX06S21CZolQGRXEgZVORwQV4zxzxXF618YfEOn+J/EOl22kWE1ppNjcSRSzyqk0jxWwmErR7w/lsTjAQAZzuPQdF4C8S+IJfiHrOleLNc0JR9kspLOzgBibfKrH93vYlxwQfUgYx0rVUpw94ydWE/dOEtvgz4qkhsRJJZQKba0tL9DL/rIEQtJGMAjHmpFjn7uenSuhT4e+LIdT8LTWsWmwPYWenQXd5HeOMrb48yOSEqUn7+W42MhOc1jfF/xn4t8N+JvG1xZ6hcnRYNOtbYCLltPuZUYxzr6KzLsb3ZT2rqdN+Jl63jkaRe/2RFYC9msZYTKwvYFigMpu5cnaIWxjoMbgdx6VtKVZxUjBRpJ8oWPhXxna+ErjwV/ZugyafDYX1vb6k9wxnmMyuI8Js/dtlxvJZgcHHWsix8AeMLzwxZ6HqEd9ZiC90+Zrh/E0l0ypC+XMOY18k45GD6DtV/45eJNU0rVLBdN1ybTYhpk17YiF1C394s0KxwHIPmAq7HYOTnPauZ8Q/EjXrnxX4ohivdS0m1Sygit4Xs5IjaRC9EU9yXdNuShZg3QADqQaIRqSXMrajm6admdfF4C1+D4a+M/C7TRX1/qbzfZdTuLpmlvVdAEM5OdroAE44IUEAZNepQArCiseQoB+uK+crnxn4st7rR2tfEF3qEH2t7fSwl5AGvkXUDF5kyNhp1aHAUxg8gscda6LxXrXiyxufG0F14mIis9Q0zmCSO0MNrKCXiheQ7VcjHzMwyc8jionSm9G1/VkVCrGOqX9bnt9KOleP6L4wuL/AOFNmniHUNZ0W4uLfd/bYjCQkfaDHEGuArKrOAm5wuAGLAjg12fwe1O81f4baNfahdSXd00TJLcPg+ayOybwRwynbkNxuGDgZrCVJxTb9DeNVSaR1tFFFZmgUUUUAFFFFABRRRQAUUUUAFFFFABRRRQAVBdWdrdGM3VtBOY23R+ZGG2N6jPQ1PRQBWksbOSWSWS1geSRPLkdogS6f3Se49qHsLN7hLh7S3aZAAkhiUsoHTB6irNFArIryWdrJ5vmW0L+cAJd0YO8DoG9ce9I1hZvLJLJaW7SSR+XI5iUl0/uk9x7VZooHYgls7WURCS3hfyWDRbowfLI6FfQ/SlktYJSzSQxuXTy2LICWX+6fUc9KmooArLY2amAra24NuMQYiH7oYx8v93j0pZbO1mWVZbaGQTACUNGCJAOgbPX8asUUXFYiktoJLc20kMbwFdpjZAVK+mOmPanxRpFGscaqiKAqqowAB0AFOooGFFFFABRRRQAUUUUAFFFFAH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4" name="3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5214950"/>
            <a:ext cx="1476374" cy="1541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5 - TextBox"/>
          <p:cNvSpPr txBox="1"/>
          <p:nvPr/>
        </p:nvSpPr>
        <p:spPr>
          <a:xfrm>
            <a:off x="5715008" y="928670"/>
            <a:ext cx="31432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i="1" dirty="0"/>
              <a:t>ΧΟΙΡΙΝΟ ΚΟΝΤΟΣΟΥΒΛΙ ΓΙΑΝΝΩΤΙΚΟ </a:t>
            </a:r>
          </a:p>
          <a:p>
            <a:endParaRPr lang="el-GR" sz="1200" b="1" i="1" dirty="0"/>
          </a:p>
          <a:p>
            <a:r>
              <a:rPr lang="el-GR" sz="1200" b="1" i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008000"/>
                </a:highlight>
              </a:rPr>
              <a:t>1Κ</a:t>
            </a:r>
            <a:r>
              <a:rPr lang="en-US" sz="1200" b="1" i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008000"/>
                </a:highlight>
              </a:rPr>
              <a:t>G</a:t>
            </a:r>
            <a:r>
              <a:rPr lang="el-GR" sz="1200" b="1" i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008000"/>
                </a:highlight>
              </a:rPr>
              <a:t>/2Κ</a:t>
            </a:r>
            <a:r>
              <a:rPr lang="en-US" sz="1200" b="1" i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008000"/>
                </a:highlight>
              </a:rPr>
              <a:t>G</a:t>
            </a:r>
            <a:endParaRPr lang="el-GR" sz="1200" b="1" i="1" dirty="0">
              <a:solidFill>
                <a:schemeClr val="bg1">
                  <a:lumMod val="95000"/>
                  <a:lumOff val="5000"/>
                </a:schemeClr>
              </a:solidFill>
              <a:highlight>
                <a:srgbClr val="008000"/>
              </a:highlight>
            </a:endParaRPr>
          </a:p>
          <a:p>
            <a:endParaRPr lang="el-GR" sz="1200" b="1" i="1" dirty="0"/>
          </a:p>
          <a:p>
            <a:r>
              <a:rPr lang="el-GR" sz="1200" b="1" i="1" dirty="0"/>
              <a:t>ΚΕΣΕΔΑΚΙ/ΧΑΡΤΟΚΙΒΩΤΙΟ</a:t>
            </a:r>
          </a:p>
          <a:p>
            <a:endParaRPr lang="el-GR" sz="1200" b="1" i="1" dirty="0"/>
          </a:p>
          <a:p>
            <a:r>
              <a:rPr lang="el-GR" sz="1200" b="1" i="1" dirty="0"/>
              <a:t>Νο1 ΚΙΒΩΤΙΟ ΧΟΝΔΡΙΚΗΣ/140ΚΙΒΩΤΙΑ ΑΝΑ ΠΑΛΕΤΑ</a:t>
            </a:r>
          </a:p>
          <a:p>
            <a:endParaRPr lang="el-GR" sz="1200" b="1" i="1" dirty="0"/>
          </a:p>
          <a:p>
            <a:r>
              <a:rPr lang="el-GR" sz="1200" b="1" i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008000"/>
                </a:highlight>
              </a:rPr>
              <a:t>Νο3 ΚΙΒΩΤΙΟ ΛΙΑΝΙΚΗΣ</a:t>
            </a:r>
            <a:r>
              <a:rPr lang="en-US" sz="1200" b="1" i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008000"/>
                </a:highlight>
              </a:rPr>
              <a:t> </a:t>
            </a:r>
            <a:r>
              <a:rPr lang="el-GR" sz="1200" b="1" i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008000"/>
                </a:highlight>
              </a:rPr>
              <a:t>ΚΙΒΩΤΙΟ – 48 ΚΙΒΩΤΙΑ ΑΝΑ ΠΑΛΕΤΑ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ΚΕΜΠΑΠΑΚΙ ΒΟΔΙΝΟ ΚΑΙ ΑΡΝΑΚ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500042"/>
            <a:ext cx="3657600" cy="2438400"/>
          </a:xfrm>
          <a:prstGeom prst="rect">
            <a:avLst/>
          </a:prstGeom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4643446"/>
            <a:ext cx="1833564" cy="191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- TextBox"/>
          <p:cNvSpPr txBox="1"/>
          <p:nvPr/>
        </p:nvSpPr>
        <p:spPr>
          <a:xfrm>
            <a:off x="4714876" y="1071546"/>
            <a:ext cx="4214842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ΚΙΜΑΣ ΠΑΣΤΑ ΓΙΑ </a:t>
            </a:r>
            <a:r>
              <a:rPr lang="en-US" sz="1100" b="1" dirty="0"/>
              <a:t>BURGER</a:t>
            </a:r>
            <a:r>
              <a:rPr lang="el-GR" sz="1100" b="1" dirty="0"/>
              <a:t> </a:t>
            </a:r>
          </a:p>
          <a:p>
            <a:endParaRPr lang="el-GR" sz="1100" b="1" dirty="0"/>
          </a:p>
          <a:p>
            <a:r>
              <a:rPr lang="el-GR" sz="1100" b="1" dirty="0"/>
              <a:t>ΣΕ 3ΚΙΛΟ ΕΝΤΕΡΟ ΜΑΚΕΤΟΠΟΙΗΜΕΝΟ</a:t>
            </a:r>
          </a:p>
          <a:p>
            <a:r>
              <a:rPr lang="el-GR" sz="1100" b="1" dirty="0"/>
              <a:t>ΓΙΑ ΕΣΤΙΑΤΟΡΙΑ</a:t>
            </a:r>
          </a:p>
          <a:p>
            <a:endParaRPr lang="el-GR" sz="1100" b="1" dirty="0"/>
          </a:p>
          <a:p>
            <a:r>
              <a:rPr lang="el-GR" sz="1100" b="1" dirty="0"/>
              <a:t>ΑΠΌ </a:t>
            </a:r>
            <a:r>
              <a:rPr lang="en-US" sz="1100" b="1" dirty="0"/>
              <a:t>BLACK ANGUS 100%</a:t>
            </a:r>
            <a:endParaRPr lang="el-GR" sz="1100" b="1" dirty="0"/>
          </a:p>
          <a:p>
            <a:endParaRPr lang="el-GR" sz="1100" b="1" dirty="0"/>
          </a:p>
          <a:p>
            <a:r>
              <a:rPr lang="el-GR" sz="1100" b="1" dirty="0"/>
              <a:t>ΕΠΙΣΗΣ ΔΙΑΤΙΘΕΤΑΙ</a:t>
            </a:r>
          </a:p>
          <a:p>
            <a:endParaRPr lang="el-GR" sz="1100" b="1" dirty="0"/>
          </a:p>
          <a:p>
            <a:r>
              <a:rPr lang="el-GR" sz="1100" b="1" dirty="0"/>
              <a:t>ΚΙΜΑΣ ΠΑΣΤΑ ΘΕΣΣΑΛΟΝΙΚΗΣ ΓΙΑ ΜΠΙΦΤΕΚΙΑ-ΣΟΥΤΖΟΥΚΑΚΙΑ</a:t>
            </a:r>
          </a:p>
          <a:p>
            <a:endParaRPr lang="el-GR" sz="1100" b="1" dirty="0"/>
          </a:p>
          <a:p>
            <a:r>
              <a:rPr lang="el-GR" sz="1100" b="1" dirty="0"/>
              <a:t>ΚΙΜΑΣ ΠΑΣΤΑ ΚΟΤΟΠΟΥΛΟ</a:t>
            </a:r>
          </a:p>
          <a:p>
            <a:endParaRPr lang="el-GR" sz="1100" b="1" dirty="0"/>
          </a:p>
          <a:p>
            <a:r>
              <a:rPr lang="el-GR" sz="1100" b="1" dirty="0"/>
              <a:t>ΚΙΜΑΣ ΠΑΣΤΑ ΧΟΙΡΙΝΟΣ</a:t>
            </a:r>
          </a:p>
          <a:p>
            <a:endParaRPr lang="el-GR" sz="1100" b="1" dirty="0"/>
          </a:p>
          <a:p>
            <a:r>
              <a:rPr lang="el-GR" sz="1100" b="1" dirty="0"/>
              <a:t>ΌΛΑ ΣΕ 3 ΚΙΛΟ ΕΝΤΕΡΟ ΜΑΚΕΤΟΠΟΙΗΜΕΝΟ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ΚΑΒΟΥΡΜΑΣ ΚΟΜΟΤΗΝΗΣ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500042"/>
            <a:ext cx="3657600" cy="2438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4857760"/>
            <a:ext cx="1413991" cy="1476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- TextBox"/>
          <p:cNvSpPr txBox="1"/>
          <p:nvPr/>
        </p:nvSpPr>
        <p:spPr>
          <a:xfrm>
            <a:off x="5000628" y="928670"/>
            <a:ext cx="37862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ΚΑΒΟΥΡΜΑΣ ΚΟΜΟΤΗΝΗΣ</a:t>
            </a:r>
          </a:p>
          <a:p>
            <a:endParaRPr lang="el-GR" sz="1100" b="1" dirty="0"/>
          </a:p>
          <a:p>
            <a:r>
              <a:rPr lang="el-GR" sz="1100" b="1" dirty="0"/>
              <a:t>2 ΦΕΤΕΣ ΤΩΝ 100 ΓΡ</a:t>
            </a:r>
          </a:p>
          <a:p>
            <a:endParaRPr lang="el-GR" sz="1100" b="1" dirty="0"/>
          </a:p>
          <a:p>
            <a:r>
              <a:rPr lang="el-GR" sz="1100" b="1" dirty="0"/>
              <a:t>ΧΕΙΡΟΠΟΙΗΤΟΣ ΠΑΡΑΔΟΣΙΑΚΟΣ ΚΑΒΟΥΡΜΑΣ</a:t>
            </a:r>
          </a:p>
          <a:p>
            <a:endParaRPr lang="el-GR" sz="1100" b="1" dirty="0"/>
          </a:p>
          <a:p>
            <a:r>
              <a:rPr lang="el-GR" sz="1100" b="1" dirty="0"/>
              <a:t>ΚΑΣΕΤΙΝΑΚΙ ΤΩΝ 200ΓΡ</a:t>
            </a:r>
          </a:p>
          <a:p>
            <a:endParaRPr lang="el-GR" sz="11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ΚΕΜΠΑΠ ΣΕ ΞΥΛΑΚ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3657600" cy="2438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4857760"/>
            <a:ext cx="1476374" cy="1541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- TextBox"/>
          <p:cNvSpPr txBox="1"/>
          <p:nvPr/>
        </p:nvSpPr>
        <p:spPr>
          <a:xfrm>
            <a:off x="4643438" y="928670"/>
            <a:ext cx="407196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ΚΕΜΠΑΠ ΑΝΑΤΟΛΗΣ ΣΕ ΞΥΛΑΚΙ</a:t>
            </a:r>
          </a:p>
          <a:p>
            <a:endParaRPr lang="el-GR" sz="1100" b="1" dirty="0"/>
          </a:p>
          <a:p>
            <a:r>
              <a:rPr lang="el-GR" sz="1100" b="1" dirty="0"/>
              <a:t>ΚΕΜΠΑΠ 85-90ΓΡ ΣΕ ΞΥΛΑΚΙ</a:t>
            </a:r>
          </a:p>
          <a:p>
            <a:endParaRPr lang="el-GR" sz="1100" b="1" dirty="0"/>
          </a:p>
          <a:p>
            <a:r>
              <a:rPr lang="el-GR" sz="1100" b="1" dirty="0"/>
              <a:t>ΑΝΑΤΟΛΙΚΗ ΣΥΝΤΑΓΗ-ΠΑΡΑΔΟΣΙΑΚΗ ΓΕΥΣΗ</a:t>
            </a:r>
          </a:p>
          <a:p>
            <a:endParaRPr lang="el-GR" sz="1100" b="1" dirty="0"/>
          </a:p>
          <a:p>
            <a:r>
              <a:rPr lang="el-GR" sz="1100" b="1" dirty="0"/>
              <a:t>ΚΕΣΕΔΑΚΙ/ΧΑΡΤΟΚΙΒΩΤΙΟ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ΚΕΜΠΑΠΑΚΙ ΒΟΔΙΝΟ ΚΑΙ ΑΡΝΑΚ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500042"/>
            <a:ext cx="3657600" cy="2438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4643446"/>
            <a:ext cx="1619250" cy="1690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- TextBox"/>
          <p:cNvSpPr txBox="1"/>
          <p:nvPr/>
        </p:nvSpPr>
        <p:spPr>
          <a:xfrm>
            <a:off x="4857752" y="1000108"/>
            <a:ext cx="414340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ΚΕΜΠΑΠ ΒΟΔΙΝΟ ΚΑΙ ΑΡΝΑΚΙ</a:t>
            </a:r>
          </a:p>
          <a:p>
            <a:endParaRPr lang="el-GR" sz="1100" b="1" dirty="0"/>
          </a:p>
          <a:p>
            <a:r>
              <a:rPr lang="el-GR" sz="1100" b="1" dirty="0"/>
              <a:t>ΚΕΜΠΑΠΑΚΙΑ 30 ΓΡ </a:t>
            </a:r>
          </a:p>
          <a:p>
            <a:endParaRPr lang="el-GR" sz="1100" b="1" dirty="0"/>
          </a:p>
          <a:p>
            <a:r>
              <a:rPr lang="el-GR" sz="1100" b="1" dirty="0"/>
              <a:t>ΑΠΌ 100% ΦΡΕΣΚΟ ΒΟΟΕΙΔΕΣ</a:t>
            </a:r>
          </a:p>
          <a:p>
            <a:r>
              <a:rPr lang="el-GR" sz="1100" b="1" dirty="0"/>
              <a:t>ΑΠΌ 100% ΦΡΕΣΚΟ ΕΛΛΗΝΙΚΟ ΠΡΟΒΕΙΟ ΚΡΕΑΣ</a:t>
            </a:r>
          </a:p>
          <a:p>
            <a:endParaRPr lang="el-GR" sz="1100" b="1" dirty="0"/>
          </a:p>
          <a:p>
            <a:r>
              <a:rPr lang="el-GR" sz="1100" b="1" dirty="0"/>
              <a:t>ΑΠΌ ΚΤΗΝΟΤΡΟΦΙΚΕΣ ΜΟΝΑΔΕΣ ΤΟΥ ΝΟΜΟΥ ΚΙΛΚΙΣ</a:t>
            </a:r>
          </a:p>
          <a:p>
            <a:endParaRPr lang="el-GR" sz="1100" b="1" dirty="0"/>
          </a:p>
          <a:p>
            <a:r>
              <a:rPr lang="el-GR" sz="1100" b="1" dirty="0"/>
              <a:t>ΚΕΣΕΔΑΚΙ/ΧΑΡΤΟΚΙΒΩΤΙΟ/ΒΑΚΟΥΜ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ΚΕΦΤΕΔΑΚΙ ΜΕ ΑΡΩΜΑ ΕΛΛΑΔΟ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642918"/>
            <a:ext cx="3657600" cy="2438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4643446"/>
            <a:ext cx="1547812" cy="1616098"/>
          </a:xfrm>
          <a:prstGeom prst="rect">
            <a:avLst/>
          </a:prstGeom>
        </p:spPr>
      </p:pic>
      <p:sp>
        <p:nvSpPr>
          <p:cNvPr id="4" name="3 - TextBox"/>
          <p:cNvSpPr txBox="1"/>
          <p:nvPr/>
        </p:nvSpPr>
        <p:spPr>
          <a:xfrm>
            <a:off x="4643438" y="1071546"/>
            <a:ext cx="4143404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ΚΕΦΤΕΔΑΚΙ ΜΕ ΑΡΩΜΑ ΕΛΛΑΔΟΣ</a:t>
            </a:r>
          </a:p>
          <a:p>
            <a:endParaRPr lang="el-GR" sz="1100" b="1" dirty="0"/>
          </a:p>
          <a:p>
            <a:r>
              <a:rPr lang="el-GR" sz="1100" b="1" dirty="0"/>
              <a:t>ΧΕΙΡΟΠΟΙΗΤΟ ΚΕΦΤΕΔΑΚΙ</a:t>
            </a:r>
          </a:p>
          <a:p>
            <a:endParaRPr lang="el-GR" sz="1100" b="1" dirty="0"/>
          </a:p>
          <a:p>
            <a:r>
              <a:rPr lang="el-GR" sz="1100" b="1" dirty="0"/>
              <a:t>ΔΥΟΣΜΟΣ-ΜΕΝΤΑ</a:t>
            </a:r>
          </a:p>
          <a:p>
            <a:endParaRPr lang="el-GR" sz="1100" b="1" dirty="0"/>
          </a:p>
          <a:p>
            <a:r>
              <a:rPr lang="el-GR" sz="1100" b="1" dirty="0"/>
              <a:t>ΑΠΌ ΦΡΕΣΚΟ ΧΟΙΡΙΝΟ ΚΑΙ ΜΟΣΧΑΡΙΣΙΟ ΚΡΕΑΣ</a:t>
            </a:r>
          </a:p>
          <a:p>
            <a:endParaRPr lang="el-GR" sz="1100" b="1" dirty="0"/>
          </a:p>
          <a:p>
            <a:r>
              <a:rPr lang="el-GR" sz="1100" b="1" dirty="0"/>
              <a:t>45-55 ΓΡ</a:t>
            </a:r>
          </a:p>
          <a:p>
            <a:endParaRPr lang="el-GR" sz="1100" b="1" dirty="0"/>
          </a:p>
          <a:p>
            <a:r>
              <a:rPr lang="el-GR" sz="1100" b="1" dirty="0"/>
              <a:t>ΚΕΣΕΔΑΚΙ/ΧΑΡΤΟΚΙΒΩΤΙΟ/ΒΑΚΟΥΜ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ΜΠΙΦΤΕΚΙ ΘΕΣΣΑΛΟΝΙΚΗ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714356"/>
            <a:ext cx="2775822" cy="19015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4572008"/>
            <a:ext cx="1619250" cy="1690688"/>
          </a:xfrm>
          <a:prstGeom prst="rect">
            <a:avLst/>
          </a:prstGeom>
        </p:spPr>
      </p:pic>
      <p:sp>
        <p:nvSpPr>
          <p:cNvPr id="4" name="3 - TextBox"/>
          <p:cNvSpPr txBox="1"/>
          <p:nvPr/>
        </p:nvSpPr>
        <p:spPr>
          <a:xfrm>
            <a:off x="4643438" y="1000108"/>
            <a:ext cx="392909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008000"/>
                </a:highlight>
              </a:rPr>
              <a:t>ΜΠΙΦΤΕΚΙ /ΣΟΥΤΖΟΥΚΑΚΙ ΘΕΣΣΑΛΟΝΙΚΗΣ ΧΕΙΡΟΠΟΙΗΤΟ</a:t>
            </a:r>
          </a:p>
          <a:p>
            <a:endParaRPr lang="el-GR" sz="1100" b="1" dirty="0"/>
          </a:p>
          <a:p>
            <a:r>
              <a:rPr lang="el-GR" sz="1100" b="1" dirty="0"/>
              <a:t>100ΓΡ</a:t>
            </a:r>
          </a:p>
          <a:p>
            <a:endParaRPr lang="el-GR" sz="1100" b="1" dirty="0"/>
          </a:p>
          <a:p>
            <a:r>
              <a:rPr lang="el-GR" sz="1100" b="1" dirty="0"/>
              <a:t>ΑΠΌ ΦΡΕΣΚΟ ΧΟΙΡΙΝΟ ΚΑΙ ΜΟΣΧΑΡΙΣΙΟ ΚΡΕΑΣ</a:t>
            </a:r>
          </a:p>
          <a:p>
            <a:endParaRPr lang="el-GR" sz="1100" b="1" dirty="0"/>
          </a:p>
          <a:p>
            <a:r>
              <a:rPr lang="el-GR" sz="1100" b="1" dirty="0"/>
              <a:t>ΔΙΑΤΙΘΕΤΑΙ ΚΑΙ ΣΕ 100% ΜΟΣΧΑΡΙΣΙΟ ΚΡΕΑΣ</a:t>
            </a:r>
          </a:p>
          <a:p>
            <a:endParaRPr lang="el-GR" sz="1100" b="1" dirty="0"/>
          </a:p>
          <a:p>
            <a:r>
              <a:rPr lang="el-GR" sz="1100" b="1" dirty="0"/>
              <a:t>ΚΕΣΕΔΑΚΙ/ΒΑΚΟΥΜ/ΧΑΡΤΟΚΙΒΩΤΙΟ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ΕΦΤΑΛΙΑ Τ ΚΥΠΡΟΥ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428604"/>
            <a:ext cx="1625600" cy="20812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4286256"/>
            <a:ext cx="1687669" cy="1762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- TextBox"/>
          <p:cNvSpPr txBox="1"/>
          <p:nvPr/>
        </p:nvSpPr>
        <p:spPr>
          <a:xfrm>
            <a:off x="3643306" y="1000108"/>
            <a:ext cx="464347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ΣΕΦΤΑΛΙΑ Τα. ΚΥΠΡΟΥ</a:t>
            </a:r>
          </a:p>
          <a:p>
            <a:endParaRPr lang="el-GR" sz="1100" b="1" dirty="0"/>
          </a:p>
          <a:p>
            <a:r>
              <a:rPr lang="el-GR" sz="1100" b="1" dirty="0"/>
              <a:t>75 ΓΡ</a:t>
            </a:r>
          </a:p>
          <a:p>
            <a:endParaRPr lang="el-GR" sz="1100" b="1" dirty="0"/>
          </a:p>
          <a:p>
            <a:r>
              <a:rPr lang="el-GR" sz="1100" b="1" dirty="0"/>
              <a:t>ΚΕΣΕΔΑΚΙ/ΒΑΚΟΥΜ/ΧΑΡΤΟΚΙΒΩΤΙΟ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ΧΟΙΡΙΝΟ RIBEY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642918"/>
            <a:ext cx="2500330" cy="17145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4429132"/>
            <a:ext cx="1619250" cy="1690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- TextBox"/>
          <p:cNvSpPr txBox="1"/>
          <p:nvPr/>
        </p:nvSpPr>
        <p:spPr>
          <a:xfrm>
            <a:off x="3929058" y="928670"/>
            <a:ext cx="471490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ΧΟΙΡΙΝΑ ΦΙΛΕΤΑΚΙΑ </a:t>
            </a:r>
            <a:r>
              <a:rPr lang="en-US" sz="1100" b="1" dirty="0"/>
              <a:t>RIB EYE </a:t>
            </a:r>
            <a:r>
              <a:rPr lang="el-GR" sz="1100" b="1" dirty="0"/>
              <a:t>ΕΛΛΗΝΙΚΑ</a:t>
            </a:r>
          </a:p>
          <a:p>
            <a:endParaRPr lang="el-GR" sz="1100" b="1" dirty="0"/>
          </a:p>
          <a:p>
            <a:r>
              <a:rPr lang="el-GR" sz="1100" b="1" dirty="0"/>
              <a:t>ΜΕΡΙΔΟΠΟΙΗΜΕΝΑ</a:t>
            </a:r>
          </a:p>
          <a:p>
            <a:endParaRPr lang="el-GR" sz="1100" b="1" dirty="0"/>
          </a:p>
          <a:p>
            <a:r>
              <a:rPr lang="el-GR" sz="1100" b="1" dirty="0"/>
              <a:t>ΑΠΌ ΦΡΕΣΚΟ ΕΛΛΗΝΙΚΟ ΧΟΙΡΙΝΟ ΚΡΕΑΣ</a:t>
            </a:r>
          </a:p>
          <a:p>
            <a:endParaRPr lang="el-GR" sz="1100" b="1" dirty="0"/>
          </a:p>
          <a:p>
            <a:r>
              <a:rPr lang="el-GR" sz="1100" b="1" dirty="0"/>
              <a:t>ΒΑΚΟΥΜ/ΧΑΡΤΟΚΙΒΩΤΙΟ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ΧΟΙΡΙΝΑ ΚΟΤΣΙΑ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500042"/>
            <a:ext cx="3657600" cy="2438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4357694"/>
            <a:ext cx="1547812" cy="1616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- TextBox"/>
          <p:cNvSpPr txBox="1"/>
          <p:nvPr/>
        </p:nvSpPr>
        <p:spPr>
          <a:xfrm>
            <a:off x="4714876" y="857232"/>
            <a:ext cx="4214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ΧΟΙΡΙΝΑ ΚΟΤΣΙΑ ΧΩΡΙΣ ΔΕΡΜΑ ΕΛΛΗΝΙΚΑ</a:t>
            </a:r>
          </a:p>
          <a:p>
            <a:endParaRPr lang="el-GR" sz="1100" b="1" dirty="0"/>
          </a:p>
          <a:p>
            <a:r>
              <a:rPr lang="el-GR" sz="1100" b="1" dirty="0"/>
              <a:t>ΒΑΚΟΥΜ 2-2</a:t>
            </a:r>
          </a:p>
          <a:p>
            <a:endParaRPr lang="el-GR" sz="11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ΧΟΙΡΙΝΗ ΣΠΑΛΟΜΠΡΙΖΟΛΑ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357166"/>
            <a:ext cx="2438400" cy="3657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5286388"/>
            <a:ext cx="1003474" cy="1047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- TextBox"/>
          <p:cNvSpPr txBox="1"/>
          <p:nvPr/>
        </p:nvSpPr>
        <p:spPr>
          <a:xfrm>
            <a:off x="3857620" y="1000108"/>
            <a:ext cx="47863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ΧΟΙΡΙΝΗ ΣΠΑΛΟΜΠΡΙΖΟΛΑ ΕΛΛΗΝΙΚΗ</a:t>
            </a:r>
          </a:p>
          <a:p>
            <a:endParaRPr lang="el-GR" sz="1100" b="1" dirty="0"/>
          </a:p>
          <a:p>
            <a:r>
              <a:rPr lang="el-GR" sz="1100" b="1" dirty="0"/>
              <a:t>ΒΑΚΟΥΜ/ΧΑΡΤΟΚΙΒΩΤΙΟ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ΧΟΙΡΙΝΟ ΣΟΥΒΛΑΚΙ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642918"/>
            <a:ext cx="3929090" cy="26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5000636"/>
            <a:ext cx="1573625" cy="1643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- TextBox"/>
          <p:cNvSpPr txBox="1"/>
          <p:nvPr/>
        </p:nvSpPr>
        <p:spPr>
          <a:xfrm>
            <a:off x="5148064" y="636260"/>
            <a:ext cx="3143272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ΧΟΙΡΙΝΟ ΣΟΥΒΛΑΚΙ ΧΕΙΡΟΠΟΙΗΤΟ</a:t>
            </a:r>
          </a:p>
          <a:p>
            <a:endParaRPr lang="el-GR" sz="1100" b="1" dirty="0"/>
          </a:p>
          <a:p>
            <a:r>
              <a:rPr lang="el-GR" sz="1100" b="1" dirty="0"/>
              <a:t>80/90/100/125 ΓΡ</a:t>
            </a:r>
          </a:p>
          <a:p>
            <a:endParaRPr lang="el-GR" sz="1100" b="1" dirty="0"/>
          </a:p>
          <a:p>
            <a:r>
              <a:rPr lang="el-GR" sz="1100" b="1" dirty="0"/>
              <a:t>ΛΑΙΜΟΣ-ΜΠΟΥΤΙ ΑΠΟΝΕΥΡΩΜΕΝΟ</a:t>
            </a:r>
          </a:p>
          <a:p>
            <a:endParaRPr lang="el-GR" sz="1100" b="1" dirty="0"/>
          </a:p>
          <a:p>
            <a:r>
              <a:rPr lang="el-GR" sz="1100" b="1" dirty="0"/>
              <a:t>ΑΠΌ ΦΡΕΣΚΟ ΧΟΙΡΙΝΟ ΚΡΕΑΣ</a:t>
            </a:r>
          </a:p>
          <a:p>
            <a:endParaRPr lang="el-GR" sz="1100" b="1" dirty="0"/>
          </a:p>
          <a:p>
            <a:r>
              <a:rPr lang="el-GR" sz="1100" b="1" dirty="0"/>
              <a:t>ΚΤΨ -18 </a:t>
            </a:r>
            <a:r>
              <a:rPr lang="en-US" sz="1100" b="1" dirty="0"/>
              <a:t>C</a:t>
            </a:r>
            <a:r>
              <a:rPr lang="el-GR" sz="1100" b="1" dirty="0"/>
              <a:t> 275 ΗΜΕΡΕΣ ΛΗΞΗΣ</a:t>
            </a:r>
          </a:p>
          <a:p>
            <a:endParaRPr lang="el-GR" sz="1100" b="1" dirty="0"/>
          </a:p>
          <a:p>
            <a:r>
              <a:rPr lang="el-GR" sz="1100" b="1" dirty="0"/>
              <a:t>ΚΕΣΕΔΑΚΙ/ΧΑΡΤΟΚΙΒΩΤΙΟ</a:t>
            </a:r>
          </a:p>
          <a:p>
            <a:endParaRPr lang="el-GR" sz="1100" b="1" dirty="0"/>
          </a:p>
          <a:p>
            <a:r>
              <a:rPr lang="el-GR" sz="1100" b="1" dirty="0"/>
              <a:t>Νο1 ΚΙΒΩΤΙΟ ΧΟΝΔΡΙΚΗΣ 130 ΚΙΒΩΤΙΑ ΑΝΑ ΠΑΛΕΤΑ</a:t>
            </a:r>
          </a:p>
          <a:p>
            <a:endParaRPr lang="el-GR" sz="1100" b="1" dirty="0"/>
          </a:p>
          <a:p>
            <a:r>
              <a:rPr lang="el-GR" sz="1100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Νο3 ΚΙΒΩΤΙΟ ΛΙΑΝΙΚΗΣ 8 ΚΕΣΕΔΑΚΙΑ/ΚΙΒΩΤΙΟ – 48 ΚΙΒΩΤΙΑ ΑΝΑ ΠΑΛΕΤΑ</a:t>
            </a:r>
          </a:p>
          <a:p>
            <a:endParaRPr lang="el-GR" sz="11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ΧΟΙΡΙΝΗ ΠΑΝΤΣΕΤΟΜΠΡΙΖΟΛ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571480"/>
            <a:ext cx="3657600" cy="2438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4572008"/>
            <a:ext cx="1345572" cy="1404935"/>
          </a:xfrm>
          <a:prstGeom prst="rect">
            <a:avLst/>
          </a:prstGeom>
        </p:spPr>
      </p:pic>
      <p:sp>
        <p:nvSpPr>
          <p:cNvPr id="4" name="3 - TextBox"/>
          <p:cNvSpPr txBox="1"/>
          <p:nvPr/>
        </p:nvSpPr>
        <p:spPr>
          <a:xfrm>
            <a:off x="4786314" y="1142984"/>
            <a:ext cx="37147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ΧΟΙΡΙΝΗ ΜΠΡΙΖΟΛΑ ΛΑΙΜΟΥ ΕΛΛΗΝΙΚΗ</a:t>
            </a:r>
          </a:p>
          <a:p>
            <a:endParaRPr lang="el-GR" sz="1100" b="1" dirty="0"/>
          </a:p>
          <a:p>
            <a:r>
              <a:rPr lang="el-GR" sz="1100" b="1" dirty="0"/>
              <a:t>ΑΠΌ ΦΡΕΣΚΟ ΕΛΛΗΝΙΚΟ ΚΡΕΑΣ</a:t>
            </a:r>
          </a:p>
          <a:p>
            <a:endParaRPr lang="el-GR" sz="1100" b="1" dirty="0"/>
          </a:p>
          <a:p>
            <a:r>
              <a:rPr lang="el-GR" sz="1100" b="1" dirty="0"/>
              <a:t>ΑΠΌ ΕΛΛΗΝΙΚΕΣ ΠΙΣΤΟΠΟΙΗΜΕΝΕΣ ΚΤΗΝΟΤΡΟΦΙΚΕΣ ΜΟΝΑΔΕΣ</a:t>
            </a:r>
          </a:p>
          <a:p>
            <a:endParaRPr lang="el-GR" sz="1100" b="1" dirty="0"/>
          </a:p>
          <a:p>
            <a:r>
              <a:rPr lang="el-GR" sz="1100" b="1" dirty="0"/>
              <a:t>ΚΕΣΕΔΑΚΙ/ΧΑΡΤΟΚΙΒΩΤΙΟ</a:t>
            </a:r>
            <a:r>
              <a:rPr lang="en-US" sz="1100" b="1" dirty="0"/>
              <a:t>/</a:t>
            </a:r>
            <a:r>
              <a:rPr lang="el-GR" sz="1100" b="1" dirty="0"/>
              <a:t>ΜΑΥΡΟ ΒΑΚΟΥΜ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ΧΟΙΡΙΝΗ ΠΑΝΤΣΕΤΟΜΠΡΙΖΟΛΑ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571480"/>
            <a:ext cx="2907501" cy="19383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2 - Εικόνα" descr="ΧΟΙΡΙΝΗ ΠΑΝΤΣΕΤΟΜΠΡΙΖΟΛΑ (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1643050"/>
            <a:ext cx="2800344" cy="18668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3 - Εικόνα" descr="QMS LOGO FSS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0" y="4643446"/>
            <a:ext cx="1690688" cy="1765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4 - TextBox"/>
          <p:cNvSpPr txBox="1"/>
          <p:nvPr/>
        </p:nvSpPr>
        <p:spPr>
          <a:xfrm>
            <a:off x="5286380" y="1357298"/>
            <a:ext cx="36433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ΧΟΙΡΙΝΗ ΠΑΝΤΣΕΤΟΜΠΡΙΖΟΛΑ ΕΛΛΗΝΙΚΗ</a:t>
            </a:r>
          </a:p>
          <a:p>
            <a:endParaRPr lang="el-GR" sz="1100" b="1" dirty="0"/>
          </a:p>
          <a:p>
            <a:r>
              <a:rPr lang="el-GR" sz="1100" b="1" dirty="0"/>
              <a:t>ΒΑΚΟΥΜ/ΧΑΡΤΟΚΙΒΩΤΙΟ</a:t>
            </a:r>
          </a:p>
          <a:p>
            <a:endParaRPr lang="el-GR" sz="1100" b="1" dirty="0"/>
          </a:p>
          <a:p>
            <a:r>
              <a:rPr lang="el-GR" sz="1100" b="1" dirty="0"/>
              <a:t>ΑΠΌ ΦΡΕΣΚΟ ΕΛΛΗΝΙΚΟ ΧΟΙΡΙΝΟ</a:t>
            </a:r>
          </a:p>
          <a:p>
            <a:endParaRPr lang="el-GR" sz="1100" b="1" dirty="0"/>
          </a:p>
          <a:p>
            <a:r>
              <a:rPr lang="el-GR" sz="1100" b="1" dirty="0"/>
              <a:t>ΑΠΌ ΠΙΣΤΟΠΟΙΗΜΕΝΕΣ ΕΛΛΗΝΙΚΕΣ ΚΤΗΝΟΤΡΟΦΙΚΕΣ ΜΟΝΑΔΕΣ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ΝΕΑΡΟ ΜΟΣΧΑΡΙ ΓΑΛΑΚΤΟΣ ΜΠΡΙΖΟΛΑ (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357430"/>
            <a:ext cx="2438400" cy="1625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2 - Εικόνα" descr="ΝΕΑΡΟ ΜΟΣΧΑΡΙ ΓΑΛΑΚΤΟΣ ΜΠΡΙΖΟΛΑ (1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3657600" cy="2438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3 - Εικόνα" descr="ΝΕΑΡΟ ΜΟΣΧΑΡΙ ΓΑΛΑΚΤΟΣ ΜΠΡΙΖΟΛΑ (7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8860" y="1785926"/>
            <a:ext cx="3114684" cy="20764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4 - Εικόνα" descr="QMS LOGO FSS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6" y="4643446"/>
            <a:ext cx="1690688" cy="1765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6 - TextBox"/>
          <p:cNvSpPr txBox="1"/>
          <p:nvPr/>
        </p:nvSpPr>
        <p:spPr>
          <a:xfrm>
            <a:off x="3571868" y="4500570"/>
            <a:ext cx="52149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ΜΠΡΙΖΟΛΑ ΑΠΌ ΝΕΑΡΟ ΜΟΣΧΑΡΙ ΓΑΛΑΚΤΟΣ ΕΛΛΗΝΙΚΗ</a:t>
            </a:r>
          </a:p>
          <a:p>
            <a:endParaRPr lang="el-GR" sz="1100" b="1" dirty="0"/>
          </a:p>
          <a:p>
            <a:r>
              <a:rPr lang="el-GR" sz="1100" b="1" dirty="0"/>
              <a:t>500ΓΡ+</a:t>
            </a:r>
          </a:p>
          <a:p>
            <a:endParaRPr lang="el-GR" sz="1100" b="1" dirty="0"/>
          </a:p>
          <a:p>
            <a:r>
              <a:rPr lang="el-GR" sz="1100" b="1" dirty="0"/>
              <a:t>ΒΑΚΟΥΜ/ΧΑΡΤΟΚΙΒΩΤΙΟ</a:t>
            </a:r>
          </a:p>
          <a:p>
            <a:endParaRPr lang="el-GR" sz="1100" b="1" dirty="0"/>
          </a:p>
          <a:p>
            <a:r>
              <a:rPr lang="el-GR" sz="1100" b="1" dirty="0"/>
              <a:t>ΑΠΌ ΝΕΑΡΑ ΜΟΣΧΑΡΙΑ ΓΑΛΑΚΤΟΣ ΕΛΛΗΝΙΚΑ</a:t>
            </a:r>
          </a:p>
          <a:p>
            <a:endParaRPr lang="el-GR" sz="1100" b="1" dirty="0"/>
          </a:p>
          <a:p>
            <a:r>
              <a:rPr lang="el-GR" sz="1100" b="1" dirty="0"/>
              <a:t>ΠΟΣΟΤΗΤΑ ΠΕΡΙΟΡΙΣΜΕΝΗ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ΛΟΥΚΑΝΙΚΑ ΘΡΑΚΑ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857232"/>
            <a:ext cx="3657600" cy="2438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 - Εικόνα" descr="ΛΟΥΚΑΝΙΚΑ ΘΡΑΚΑΣ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7620" y="3071810"/>
            <a:ext cx="3657600" cy="2438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3 - Εικόνα" descr="QMS LOGO FSS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4786322"/>
            <a:ext cx="1619250" cy="1690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4 - TextBox"/>
          <p:cNvSpPr txBox="1"/>
          <p:nvPr/>
        </p:nvSpPr>
        <p:spPr>
          <a:xfrm>
            <a:off x="5214942" y="571480"/>
            <a:ext cx="3429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ΛΟΥΚΑΝΙΚΑ ΘΡΑΚΑΣ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ΛΟΥΚΑΝΙΚΟ ΚΑΡΑΜΑΝΛΙΔΙΚΟ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642918"/>
            <a:ext cx="2247920" cy="33718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4714884"/>
            <a:ext cx="1690688" cy="1765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- TextBox"/>
          <p:cNvSpPr txBox="1"/>
          <p:nvPr/>
        </p:nvSpPr>
        <p:spPr>
          <a:xfrm>
            <a:off x="3857620" y="1142984"/>
            <a:ext cx="428628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ΛΟΥΚΑΝΙΚΟ ΚΑΡΑΜΑΝΛΙΔΙΚΟ</a:t>
            </a:r>
          </a:p>
          <a:p>
            <a:endParaRPr lang="el-GR" sz="1100" b="1" dirty="0"/>
          </a:p>
          <a:p>
            <a:r>
              <a:rPr lang="el-GR" sz="1100" b="1" dirty="0"/>
              <a:t>300 ΓΡ/ 3 ΤΕΜΑΧΙΑ</a:t>
            </a:r>
          </a:p>
          <a:p>
            <a:endParaRPr lang="el-GR" sz="1100" b="1" dirty="0"/>
          </a:p>
          <a:p>
            <a:r>
              <a:rPr lang="el-GR" sz="1100" b="1" dirty="0"/>
              <a:t>ΒΟΔΙΝΟ ΚΑΙ ΕΛΛΗΝΙΚΟ ΠΡΟΒΕΙΟ 100%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ΛΟΥΚΑΝΙΚΟ ΛΑΓΚΑΔΑ ΚΑΠΝΙΣΤΟ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642918"/>
            <a:ext cx="2214578" cy="33218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4857760"/>
            <a:ext cx="1547812" cy="1616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- TextBox"/>
          <p:cNvSpPr txBox="1"/>
          <p:nvPr/>
        </p:nvSpPr>
        <p:spPr>
          <a:xfrm>
            <a:off x="3571868" y="1000108"/>
            <a:ext cx="478634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ΛΟΥΚΑΝΙΚΟ ΧΩΡΙΑΤΙΚΟ ΛΑΓΚΑΔΑ ΚΑΠΝΙΣΤΟ</a:t>
            </a:r>
          </a:p>
          <a:p>
            <a:endParaRPr lang="el-GR" sz="1100" b="1" dirty="0"/>
          </a:p>
          <a:p>
            <a:r>
              <a:rPr lang="el-GR" sz="1100" b="1" dirty="0"/>
              <a:t>0,500ΓΡ/ 2 ΤΕΜΑΧΙΑ</a:t>
            </a:r>
          </a:p>
          <a:p>
            <a:endParaRPr lang="el-GR" sz="1100" b="1" dirty="0"/>
          </a:p>
          <a:p>
            <a:r>
              <a:rPr lang="el-GR" sz="1100" b="1" dirty="0"/>
              <a:t>ΜΕ ΠΡΑΣΟ</a:t>
            </a:r>
          </a:p>
          <a:p>
            <a:endParaRPr lang="el-GR" sz="1100" b="1" dirty="0"/>
          </a:p>
          <a:p>
            <a:r>
              <a:rPr lang="el-GR" sz="1100" b="1" dirty="0"/>
              <a:t>ΧΑΡΤΟΚΙΒΩΤΙΟ/ΒΑΚΟΥΜ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ΛΟΥΚΑΝΙΚΟ ΠΙΚΑΝΤΙΚΟ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428604"/>
            <a:ext cx="2214578" cy="33218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4714884"/>
            <a:ext cx="1547812" cy="1616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- TextBox"/>
          <p:cNvSpPr txBox="1"/>
          <p:nvPr/>
        </p:nvSpPr>
        <p:spPr>
          <a:xfrm>
            <a:off x="3571868" y="857232"/>
            <a:ext cx="507209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ΛΟΥΚΑΝΙΚΟ ΠΙΚΑΝΤΙΚΟ ΚΑΠΝΙΣΤΟ</a:t>
            </a:r>
          </a:p>
          <a:p>
            <a:endParaRPr lang="el-GR" sz="1100" b="1" dirty="0"/>
          </a:p>
          <a:p>
            <a:r>
              <a:rPr lang="el-GR" sz="1100" b="1" dirty="0"/>
              <a:t>0,500ΓΡ/ 2 ΤΕΜΑΧΙΑ</a:t>
            </a:r>
          </a:p>
          <a:p>
            <a:endParaRPr lang="el-GR" sz="1100" b="1" dirty="0"/>
          </a:p>
          <a:p>
            <a:r>
              <a:rPr lang="el-GR" sz="1100" b="1" dirty="0"/>
              <a:t>ΧΑΡΤΟΚΙΒΩΤΙΟ/ΒΑΚΟΥΜ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ΛΟΥΚΑΝΙΚΟ ΤΖΟΥΜΑΓΙΑ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500042"/>
            <a:ext cx="2438400" cy="3657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4786322"/>
            <a:ext cx="1413991" cy="1476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- TextBox"/>
          <p:cNvSpPr txBox="1"/>
          <p:nvPr/>
        </p:nvSpPr>
        <p:spPr>
          <a:xfrm>
            <a:off x="3929058" y="857232"/>
            <a:ext cx="450059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ΛΟΥΚΑΝΙΚΟ ΧΩΡΙΑΤΙΚΟ Τα. ΤΖΟΥΜΑΓΙΑΣ ΚΑΠΝΙΣΤΟ</a:t>
            </a:r>
          </a:p>
          <a:p>
            <a:endParaRPr lang="el-GR" sz="1100" b="1" dirty="0"/>
          </a:p>
          <a:p>
            <a:r>
              <a:rPr lang="el-GR" sz="1100" b="1" dirty="0"/>
              <a:t>0,280-0,300ΓΡ/ 3 ΤΕΜΑΧΙΑ</a:t>
            </a:r>
          </a:p>
          <a:p>
            <a:endParaRPr lang="el-GR" sz="1100" b="1" dirty="0"/>
          </a:p>
          <a:p>
            <a:r>
              <a:rPr lang="el-GR" sz="1100" b="1" dirty="0"/>
              <a:t>ΧΑΡΤΟΚΙΒΩΤΙΟ/ΒΑΚΟΥΜ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ΛΟΥΚΑΝΙΚΟ ΨΗΤΟ ΣΧΑΡΑ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714356"/>
            <a:ext cx="3550443" cy="23669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4839188"/>
            <a:ext cx="1643074" cy="1715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- TextBox"/>
          <p:cNvSpPr txBox="1"/>
          <p:nvPr/>
        </p:nvSpPr>
        <p:spPr>
          <a:xfrm>
            <a:off x="4786314" y="1142984"/>
            <a:ext cx="414340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ΛΟΥΚΑΝΙΚΟ ΧΩΡΙΑΤΙΚΟ ΨΗΤΟ ΣΧΑΡΑΣ ΚΑΠΝΙΣΤΟ</a:t>
            </a:r>
          </a:p>
          <a:p>
            <a:endParaRPr lang="el-GR" sz="1100" b="1" dirty="0"/>
          </a:p>
          <a:p>
            <a:r>
              <a:rPr lang="el-GR" sz="1100" b="1" dirty="0"/>
              <a:t>0,400ΓΡ/4 ΤΕΜΑΧΙΑ</a:t>
            </a:r>
          </a:p>
          <a:p>
            <a:endParaRPr lang="el-GR" sz="1100" b="1" dirty="0"/>
          </a:p>
          <a:p>
            <a:r>
              <a:rPr lang="el-GR" sz="1100" b="1" dirty="0"/>
              <a:t>ΧΑΡΤΟΚΙΒΩΤΙΟ/ΒΑΚΟΥΜ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ΛΟΥΚΑΝΙΚΟ ΚΟΤΟΠΟΥΛΟ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571480"/>
            <a:ext cx="3657600" cy="2438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5000636"/>
            <a:ext cx="1476374" cy="1541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- TextBox"/>
          <p:cNvSpPr txBox="1"/>
          <p:nvPr/>
        </p:nvSpPr>
        <p:spPr>
          <a:xfrm>
            <a:off x="5000628" y="1000108"/>
            <a:ext cx="38576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ΛΟΥΚΑΝΙΚΟ ΧΩΡΙΑΤΙΚΟ ΚΟΤΟΠΟΥΛΟ</a:t>
            </a:r>
          </a:p>
          <a:p>
            <a:endParaRPr lang="el-GR" sz="1100" b="1" dirty="0"/>
          </a:p>
          <a:p>
            <a:r>
              <a:rPr lang="el-GR" sz="1100" b="1" dirty="0"/>
              <a:t>100% ΑΠΌ ΦΡΕΣΚΟ ΚΡΕΑΣ ΚΟΤΟΠΟΥΛΟΥ</a:t>
            </a:r>
          </a:p>
          <a:p>
            <a:endParaRPr lang="el-GR" sz="1100" b="1" dirty="0"/>
          </a:p>
          <a:p>
            <a:r>
              <a:rPr lang="el-GR" sz="1100" b="1" dirty="0"/>
              <a:t>0,400ΓΡ/ 4 ΤΕΜΑΧΙΑ</a:t>
            </a:r>
          </a:p>
          <a:p>
            <a:endParaRPr lang="el-GR" sz="1100" b="1" dirty="0"/>
          </a:p>
          <a:p>
            <a:r>
              <a:rPr lang="el-GR" sz="1100" b="1" dirty="0"/>
              <a:t>ΧΑΡΤΟΚΙΒΩΤΙΟ/ΒΑΚΟΥΜ</a:t>
            </a:r>
          </a:p>
          <a:p>
            <a:endParaRPr lang="el-GR" sz="11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ΟΥΒΛΑΚΙ ΚΟΤΟΠΟΥΛΟ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571480"/>
            <a:ext cx="3571900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5072074"/>
            <a:ext cx="1550830" cy="1619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4 - TextBox"/>
          <p:cNvSpPr txBox="1"/>
          <p:nvPr/>
        </p:nvSpPr>
        <p:spPr>
          <a:xfrm>
            <a:off x="4643438" y="785794"/>
            <a:ext cx="42148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ΣΟΥΒΛΑΚΙ ΚΟΤΟΠΟΥΛΟ ΧΕΙΡΟΠΟΙΗΤΟ</a:t>
            </a:r>
          </a:p>
          <a:p>
            <a:endParaRPr lang="el-GR" sz="1100" b="1" dirty="0"/>
          </a:p>
          <a:p>
            <a:r>
              <a:rPr lang="el-GR" sz="1100" b="1" dirty="0"/>
              <a:t>80/90/100/125ΓΡ</a:t>
            </a:r>
          </a:p>
          <a:p>
            <a:endParaRPr lang="el-GR" sz="1100" b="1" dirty="0"/>
          </a:p>
          <a:p>
            <a:r>
              <a:rPr lang="el-GR" sz="1100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008000"/>
                </a:highlight>
              </a:rPr>
              <a:t>ΑΠΌ ΦΡΕΣΚΟ ΦΙΛΕΤΟ ΣΤΗΘΟΣ </a:t>
            </a:r>
          </a:p>
          <a:p>
            <a:endParaRPr lang="el-GR" sz="1100" b="1" dirty="0"/>
          </a:p>
          <a:p>
            <a:r>
              <a:rPr lang="el-GR" sz="1100" b="1" dirty="0"/>
              <a:t>ΚΕΣΕΔΑΚΙ/ΧΑΡΤΟΚΙΒΩΤΙΟ</a:t>
            </a:r>
          </a:p>
          <a:p>
            <a:endParaRPr lang="el-GR" sz="1100" b="1" dirty="0"/>
          </a:p>
          <a:p>
            <a:r>
              <a:rPr lang="el-GR" sz="1100" b="1" dirty="0"/>
              <a:t>Νο1 ΚΙΒΩΤΙΟ ΧΟΝΔΡΙΚΗΣ 130 ΚΙΒΩΤΙΑ ΑΝΑ ΠΑΛΕΤΑ</a:t>
            </a:r>
          </a:p>
          <a:p>
            <a:endParaRPr lang="el-GR" sz="1100" b="1" dirty="0"/>
          </a:p>
          <a:p>
            <a:r>
              <a:rPr lang="el-GR" sz="1100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008000"/>
                </a:highlight>
              </a:rPr>
              <a:t>Νο3 ΚΙΒΩΤΙΟ ΛΙΑΝΙΚΗΣ 8 ΚΕΣΕΔΑΚΙΑ/ΚΙΒΩΤΙΟ -48 ΚΙΒΩΤΙΑ ΑΝΑ ΠΑΛΕΤΑ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5BA6FC-4854-554E-6EB8-82FFE9E6D87A}"/>
              </a:ext>
            </a:extLst>
          </p:cNvPr>
          <p:cNvSpPr txBox="1"/>
          <p:nvPr/>
        </p:nvSpPr>
        <p:spPr>
          <a:xfrm>
            <a:off x="1043608" y="3645024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ΛΟΥΚΑΝΙΚΟ ΩΡΙΜΑΝΣΗΣ ΛΑΓΚΑΔΑ (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1625600" cy="2438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 - Εικόνα" descr="ΛΟΥΚΑΝΙΚΟ ΩΡΙΜΑΝΣΗΣ ΛΑΓΚΑΔΑ (8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5918" y="2571744"/>
            <a:ext cx="3007527" cy="20050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3 - Εικόνα" descr="QMS LOGO FSS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5072074"/>
            <a:ext cx="1547812" cy="1616098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4500562" y="571480"/>
            <a:ext cx="421484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ΛΟΥΚΑΝΙΚΑ ΩΡΙΜΑΝΣΗΣ ΚΡΕΟΠΩΛΕΙΟΥ</a:t>
            </a:r>
          </a:p>
          <a:p>
            <a:endParaRPr lang="el-GR" sz="1100" b="1" dirty="0"/>
          </a:p>
          <a:p>
            <a:r>
              <a:rPr lang="el-GR" sz="1100" b="1" dirty="0"/>
              <a:t>25 ΗΜΕΡΕΣ ΛΗΞΗΣ</a:t>
            </a:r>
          </a:p>
          <a:p>
            <a:endParaRPr lang="el-GR" sz="1100" b="1" dirty="0"/>
          </a:p>
          <a:p>
            <a:r>
              <a:rPr lang="el-GR" sz="1100" b="1" dirty="0"/>
              <a:t>ΣΥΣΚΕΥΑΣΙΑ ΒΑΚΟΥΜ 0,500ΓΡ</a:t>
            </a:r>
          </a:p>
          <a:p>
            <a:endParaRPr lang="el-GR" sz="1100" b="1" dirty="0"/>
          </a:p>
          <a:p>
            <a:endParaRPr lang="el-GR" sz="1100" b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ΑΜΝΟΕΡΙΦΙΟ ΕΛΛΗΝΙΚ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357166"/>
            <a:ext cx="1647828" cy="24717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 - Εικόνα" descr="ΠΑΙΔΑΚΙ ΑΜΝΟΕΡΙΦΙ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2928934"/>
            <a:ext cx="2364585" cy="15763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3 - Εικόνα" descr="ΜΠΟΥΤΑΚΙ ΑΜΝΟΕΡΙΦΙΟ (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1428736"/>
            <a:ext cx="2364585" cy="15763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4 - Εικόνα" descr="ΣΠΑΛΑ ΑΜΝΟΕΡΙΦΙΟ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248" y="4429132"/>
            <a:ext cx="2114552" cy="14097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5 - Εικόνα" descr="ΧΕΡΑΚΙ ΑΜΝΟΕΡΙΦΙΟ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6512" y="2928934"/>
            <a:ext cx="2471742" cy="16478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6 - Εικόνα" descr="QMS LOGO FSSC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844" y="5357826"/>
            <a:ext cx="1333498" cy="1392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7 - TextBox"/>
          <p:cNvSpPr txBox="1"/>
          <p:nvPr/>
        </p:nvSpPr>
        <p:spPr>
          <a:xfrm>
            <a:off x="2643174" y="214290"/>
            <a:ext cx="614366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ΑΜΝΟΕΡΙΦΙΑ ΕΛΛΗΝΙΚΑ ΓΑΛΑΚΤΟΣ</a:t>
            </a:r>
          </a:p>
          <a:p>
            <a:endParaRPr lang="el-GR" sz="1100" b="1" dirty="0"/>
          </a:p>
          <a:p>
            <a:r>
              <a:rPr lang="el-GR" sz="1100" b="1" dirty="0"/>
              <a:t>ΑΠΌ ΕΛΛΗΝΕΣ ΚΤΗΝΟΤΡΟΦΟΥΣ ΤΟΥ ΝΟΜΟΥ ΚΙΛΚΙΣ</a:t>
            </a:r>
          </a:p>
          <a:p>
            <a:endParaRPr lang="el-GR" sz="1100" b="1" dirty="0"/>
          </a:p>
          <a:p>
            <a:r>
              <a:rPr lang="el-GR" sz="1100" b="1" dirty="0"/>
              <a:t>ΔΙΑΤΙΘΕΝΤΑΙ ΟΛΟ ΤΟ ΧΡΟΝΟ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2071670" y="6215082"/>
            <a:ext cx="692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ΥΠΟΣΤΗΡΙΖΟΥΜΕ ΤΟΥΣ ΕΛΛΗΝΕΣ ΠΑΡΑΓΩΓΟΥΣ</a:t>
            </a:r>
          </a:p>
          <a:p>
            <a:endParaRPr lang="el-GR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2440D9-1AD1-F702-165A-C9A3850EC94F}"/>
              </a:ext>
            </a:extLst>
          </p:cNvPr>
          <p:cNvSpPr txBox="1"/>
          <p:nvPr/>
        </p:nvSpPr>
        <p:spPr>
          <a:xfrm>
            <a:off x="283563" y="4711495"/>
            <a:ext cx="3422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008000"/>
                </a:highlight>
              </a:rPr>
              <a:t>ΤΙΜΕΣ ΑΝΑ ΣΦΑΓΗ-ΟΛΟΚΛΗΡΑ &amp; ΤΕΜΑΧΙΣΜΕΝΑ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ΠΑΡΙΖΑ ΚΑΙ ΠΑΡΙΖΑΚΙ ΧΕΙΡΟΠΟΙΗΤ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928670"/>
            <a:ext cx="3657600" cy="2438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 - Εικόνα" descr="ΠΑΡΙΖΑ ΚΑΙ ΠΑΡΙΖΑΚ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306" y="3000372"/>
            <a:ext cx="3657600" cy="2438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3 - Εικόνα" descr="QMS LOGO FSS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4572008"/>
            <a:ext cx="1547812" cy="1616098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5072066" y="571480"/>
            <a:ext cx="350046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ΠΑΡΙΖΑ ΚΑΙ ΠΑΡΙΖΑΚΙ</a:t>
            </a:r>
          </a:p>
          <a:p>
            <a:endParaRPr lang="el-GR" sz="1100" b="1" dirty="0"/>
          </a:p>
          <a:p>
            <a:r>
              <a:rPr lang="en-US" sz="1100" b="1" dirty="0"/>
              <a:t>PREMIUM QUALITY</a:t>
            </a:r>
          </a:p>
          <a:p>
            <a:endParaRPr lang="en-US" sz="1100" b="1" dirty="0"/>
          </a:p>
          <a:p>
            <a:r>
              <a:rPr lang="en-US" sz="1100" b="1" dirty="0"/>
              <a:t>100% </a:t>
            </a:r>
            <a:r>
              <a:rPr lang="el-GR" sz="1100" b="1" dirty="0"/>
              <a:t>ΑΠΌ ΦΡΕΣΚΟ ΚΡΕΑΣ</a:t>
            </a:r>
            <a:r>
              <a:rPr lang="en-US" sz="1100" b="1" dirty="0"/>
              <a:t>-</a:t>
            </a:r>
            <a:endParaRPr lang="el-GR" sz="11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546D82-FB4B-45B0-081C-101C84BB049F}"/>
              </a:ext>
            </a:extLst>
          </p:cNvPr>
          <p:cNvSpPr txBox="1"/>
          <p:nvPr/>
        </p:nvSpPr>
        <p:spPr>
          <a:xfrm>
            <a:off x="5072066" y="1844824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>
                    <a:lumMod val="95000"/>
                    <a:lumOff val="5000"/>
                  </a:schemeClr>
                </a:solidFill>
              </a:rPr>
              <a:t>ΕΚΤΟΣ ΑΠΟΘΕΜΑΤΟΣ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500034" y="571480"/>
            <a:ext cx="785818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ΚΡΕΑΤΑ ΧΑΤΖΗΑΓΟΡΟΥ ΑΕΒΕΚ</a:t>
            </a:r>
          </a:p>
          <a:p>
            <a:endParaRPr lang="el-GR" sz="1400" dirty="0"/>
          </a:p>
          <a:p>
            <a:r>
              <a:rPr lang="el-GR" sz="1400" dirty="0"/>
              <a:t>ΠΑΝΩ ΑΠΌ 50 ΧΡΟΝΙΑ ΣΤΗΝ ΑΓΟΡΑ ΤΟΥ ΚΡΕΑΤΟΣ</a:t>
            </a:r>
          </a:p>
          <a:p>
            <a:endParaRPr lang="en-US" sz="1400" dirty="0"/>
          </a:p>
          <a:p>
            <a:r>
              <a:rPr lang="el-GR" sz="1400" dirty="0"/>
              <a:t>ΕΞΑΓΩΓΙΚΗ ΔΡΑΣΤΗΡΙΟΤΗΤΑ </a:t>
            </a:r>
            <a:r>
              <a:rPr lang="en-US" sz="1400" dirty="0"/>
              <a:t>:</a:t>
            </a:r>
            <a:r>
              <a:rPr lang="el-GR" sz="1400" dirty="0"/>
              <a:t> ΓΕΡΜΑΝΙΑ, ΒΕΛΓΙΟ, ΟΛΛΑΝΔΙΑ, ΣΟΥΗΔΙΑ</a:t>
            </a:r>
          </a:p>
          <a:p>
            <a:endParaRPr lang="el-GR" sz="1400" dirty="0"/>
          </a:p>
          <a:p>
            <a:r>
              <a:rPr lang="el-GR" sz="1400" dirty="0"/>
              <a:t>ΕΜΠΟΡΙΑ ΚΑΙ ΕΠΕΞΕΡΓΑΣΙΑ ΝΩΠΟΥ ΚΑΙ ΚΑΤΕΨΥΓΜΕΝΟΥ ΚΡΕΑΤΟΣ</a:t>
            </a:r>
          </a:p>
          <a:p>
            <a:endParaRPr lang="el-GR" sz="1400" dirty="0"/>
          </a:p>
          <a:p>
            <a:r>
              <a:rPr lang="el-GR" sz="1400" dirty="0"/>
              <a:t>3 ΚΑΤΑΣΤΗΜΑΤΑ ΛΙΑΝΙΚΗΣ ΠΩΛΗΣΗΣ ΚΡΕΑΤΑ ΧΑΤΖΗΑΓΟΡΟΥ </a:t>
            </a:r>
            <a:r>
              <a:rPr lang="en-US" sz="1400" dirty="0"/>
              <a:t>FAMILY</a:t>
            </a:r>
            <a:r>
              <a:rPr lang="el-GR" sz="1400" dirty="0"/>
              <a:t> ΣΤΟΝ ΕΥΟΣΜΟ ΘΕΣΣΑΛΟΝΙΚΗΣ</a:t>
            </a:r>
          </a:p>
          <a:p>
            <a:endParaRPr lang="el-GR" sz="1400" dirty="0"/>
          </a:p>
          <a:p>
            <a:r>
              <a:rPr lang="el-GR" sz="1400" dirty="0"/>
              <a:t>ΣΥΝΕΡΓΑΣΙΑ ΜΕ ΕΛΛΗΝΕΣ ΠΑΡΑΓΩΓΟΥΣ ΚΑΙ ΠΙΣΤΟΠΟΙΗΜΕΝΕΣ ΕΛΛΗΝΙΚΕΣ ΚΤΗΝΟΤΡΟΦΙΚΕΣ ΜΟΝΑΔΕΣ ΤΟΥ ΝΟΜΟΥ ΚΙΛΚΙΣ</a:t>
            </a:r>
          </a:p>
          <a:p>
            <a:endParaRPr lang="el-GR" sz="1400" dirty="0"/>
          </a:p>
          <a:p>
            <a:r>
              <a:rPr lang="el-GR" sz="1400" dirty="0"/>
              <a:t>ΠΡΟΙΟΝΤΑ ΦΤΙΑΓΜΕΝΑ ΜΕ ΜΕΡΑΚΙ ΜΕ ΓΝΩΜΟΝΑ ΤΗΝ ΤΗΡΗΣΗ ΟΛΩΝ ΤΩΝ ΚΑΝΟΝΩΝ ΥΓΙΕΙΝΗΣ ΚΑΙ ΤΗΣ ΙΣΧΥΟΥΣΑΣ ΝΟΜΟΘΕΣΙΑΣ</a:t>
            </a:r>
          </a:p>
          <a:p>
            <a:endParaRPr lang="el-GR" sz="1400" dirty="0"/>
          </a:p>
          <a:p>
            <a:r>
              <a:rPr lang="el-GR" sz="1400" dirty="0"/>
              <a:t>ΠΡΟΤΥΠΟ ΠΟΙΟΤΗΤΑΣ </a:t>
            </a:r>
            <a:r>
              <a:rPr lang="en-US" sz="1400" dirty="0"/>
              <a:t>:</a:t>
            </a:r>
            <a:r>
              <a:rPr lang="el-GR" sz="1400" dirty="0"/>
              <a:t> </a:t>
            </a:r>
            <a:r>
              <a:rPr lang="en-US" sz="1400" dirty="0"/>
              <a:t>FSSC 22000</a:t>
            </a:r>
            <a:endParaRPr lang="el-GR" sz="1400" dirty="0"/>
          </a:p>
          <a:p>
            <a:endParaRPr lang="el-GR" sz="1400" dirty="0"/>
          </a:p>
          <a:p>
            <a:r>
              <a:rPr lang="en-US" sz="1400" dirty="0"/>
              <a:t>E MAIL </a:t>
            </a:r>
            <a:r>
              <a:rPr lang="el-GR" sz="1400" dirty="0"/>
              <a:t>ΕΠΙΚΟΙΝΩΝΙΑΣ </a:t>
            </a:r>
            <a:r>
              <a:rPr lang="en-US" sz="1400" dirty="0"/>
              <a:t>:</a:t>
            </a:r>
            <a:r>
              <a:rPr lang="el-GR" sz="1400" dirty="0"/>
              <a:t> </a:t>
            </a:r>
            <a:r>
              <a:rPr lang="en-US" sz="1400" dirty="0">
                <a:hlinkClick r:id="rId2"/>
              </a:rPr>
              <a:t>fchatziagorou@chatziagorou.gr</a:t>
            </a:r>
            <a:r>
              <a:rPr lang="en-US" sz="1400" dirty="0"/>
              <a:t>  </a:t>
            </a:r>
            <a:r>
              <a:rPr lang="el-GR" sz="1400" dirty="0"/>
              <a:t>ΧΑΤΖΗΑΓΟΡΟΥ ΦΡΑΓΚΟΥΛΑ   </a:t>
            </a:r>
          </a:p>
          <a:p>
            <a:r>
              <a:rPr lang="el-GR" sz="1400" dirty="0"/>
              <a:t>                                              </a:t>
            </a:r>
            <a:r>
              <a:rPr lang="en-US" sz="1400" dirty="0">
                <a:hlinkClick r:id="rId3"/>
              </a:rPr>
              <a:t>orders@chatziagorou.gr</a:t>
            </a:r>
            <a:r>
              <a:rPr lang="en-US" sz="1400" dirty="0"/>
              <a:t>  </a:t>
            </a:r>
            <a:r>
              <a:rPr lang="el-GR" sz="1400" dirty="0"/>
              <a:t>ΤΜΗΜΑ ΕΣΩΤΕΡΙΚΩΝ ΠΑΡΑΓΓΕΛΙΩΝ</a:t>
            </a:r>
          </a:p>
          <a:p>
            <a:r>
              <a:rPr lang="el-GR" sz="1400" dirty="0"/>
              <a:t>                                              </a:t>
            </a:r>
            <a:r>
              <a:rPr lang="en-US" sz="1400" dirty="0">
                <a:hlinkClick r:id="rId4"/>
              </a:rPr>
              <a:t>accounting@chatziagorou.gr</a:t>
            </a:r>
            <a:r>
              <a:rPr lang="en-US" sz="1400" dirty="0"/>
              <a:t>  </a:t>
            </a:r>
            <a:r>
              <a:rPr lang="el-GR" sz="1400" dirty="0"/>
              <a:t>ΤΜΗΜΑ ΛΟΓΙΣΤΗΡΙΟΥ</a:t>
            </a:r>
          </a:p>
          <a:p>
            <a:r>
              <a:rPr lang="el-GR" sz="1400" dirty="0"/>
              <a:t>                                              </a:t>
            </a:r>
            <a:r>
              <a:rPr lang="en-US" sz="1400" dirty="0">
                <a:hlinkClick r:id="rId5"/>
              </a:rPr>
              <a:t>quality@chatziagorou.gr</a:t>
            </a:r>
            <a:r>
              <a:rPr lang="en-US" sz="1400" dirty="0"/>
              <a:t>   </a:t>
            </a:r>
            <a:r>
              <a:rPr lang="el-GR" sz="1400" dirty="0"/>
              <a:t>ΤΜΗΜΑ ΠΟΙΟΤΗΤΑΣ</a:t>
            </a:r>
          </a:p>
          <a:p>
            <a:r>
              <a:rPr lang="el-GR" sz="1400" dirty="0"/>
              <a:t>                                                   </a:t>
            </a:r>
          </a:p>
          <a:p>
            <a:endParaRPr lang="el-GR" sz="1400" dirty="0"/>
          </a:p>
          <a:p>
            <a:endParaRPr lang="el-GR" sz="1400" dirty="0"/>
          </a:p>
          <a:p>
            <a:endParaRPr lang="el-GR" sz="1400" dirty="0"/>
          </a:p>
          <a:p>
            <a:endParaRPr lang="el-GR" sz="14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FOTO ΓΥΡΟΣ ΚΟΤΟΠΟΥΛΟ ΤΗΓΑΝΙ ΨΗΜΕΝΟ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2665634" cy="32861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 - Εικόνα" descr="Hatziagorou 03 afis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488" y="3143248"/>
            <a:ext cx="3214710" cy="28248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3 - Εικόνα" descr="AFISA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760" y="142852"/>
            <a:ext cx="2607680" cy="3429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4 - TextBox"/>
          <p:cNvSpPr txBox="1"/>
          <p:nvPr/>
        </p:nvSpPr>
        <p:spPr>
          <a:xfrm>
            <a:off x="500034" y="6286520"/>
            <a:ext cx="8643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ΠΑΡΑΔΟΣΙΑΚΗ ΕΛΛΗΝΙΚΗ ΔΙΑΤΡΟΦΗ ΧΑΤΖΗΑΓΟΡΟΥ</a:t>
            </a:r>
          </a:p>
        </p:txBody>
      </p:sp>
      <p:pic>
        <p:nvPicPr>
          <p:cNvPr id="6" name="5 - Εικόνα" descr="AFISA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714752"/>
            <a:ext cx="2357454" cy="23956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6 - Εικόνα" descr="AFISA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14678" y="214290"/>
            <a:ext cx="2202037" cy="27146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7 - Εικόνα" descr="AFISA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57950" y="3857628"/>
            <a:ext cx="2317935" cy="21431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ELLHNAS KTINOTROF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6" y="142852"/>
            <a:ext cx="5830768" cy="67151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LLINAS KREOPOL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56" y="142852"/>
            <a:ext cx="5187826" cy="67151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BURGER PROBEI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357166"/>
            <a:ext cx="3143254" cy="38576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 - Εικόνα" descr="MAYROS XOIR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96" y="357166"/>
            <a:ext cx="3872240" cy="37861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3 - Εικόνα" descr="TOMAHAW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108323" y="2536829"/>
            <a:ext cx="2927328" cy="57150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4 - TextBox"/>
          <p:cNvSpPr txBox="1"/>
          <p:nvPr/>
        </p:nvSpPr>
        <p:spPr>
          <a:xfrm>
            <a:off x="500034" y="0"/>
            <a:ext cx="8215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ΠΡΟΤΑΣΕΙΣ ΑΠΌ ΕΣΤΙΑΤΟΡΙΑ ΠΕΛΑΤΩΝ ΜΑΣ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BRABEIO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928670"/>
            <a:ext cx="3203564" cy="24946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 - Εικόνα" descr="MAGAZI EUOSM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54" y="2643182"/>
            <a:ext cx="4586187" cy="35712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3 - TextBox"/>
          <p:cNvSpPr txBox="1"/>
          <p:nvPr/>
        </p:nvSpPr>
        <p:spPr>
          <a:xfrm>
            <a:off x="4357686" y="642918"/>
            <a:ext cx="4286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ΚΑΤΑΣΤΗΜΑΤΑ ΛΙΑΝΙΚΗΣ </a:t>
            </a:r>
            <a:r>
              <a:rPr lang="en-US" dirty="0" err="1"/>
              <a:t>MEATagora</a:t>
            </a:r>
            <a:r>
              <a:rPr lang="en-US" dirty="0"/>
              <a:t> (</a:t>
            </a:r>
            <a:r>
              <a:rPr lang="el-GR" dirty="0"/>
              <a:t>ΟΙΚΟΓΕΝΕΙΑ ΧΑΤΖΗΑΓΟΡΟΥ)</a:t>
            </a:r>
          </a:p>
          <a:p>
            <a:r>
              <a:rPr lang="el-GR" dirty="0"/>
              <a:t>ΕΘΝΙΚΗΣ ΑΝΤΙΣΤΑΣΕΩΣ 31 ΕΥΟΣΜΟΣ</a:t>
            </a:r>
          </a:p>
          <a:p>
            <a:r>
              <a:rPr lang="el-GR" dirty="0"/>
              <a:t>ΕΥΦΡΟΣΥΝΗΣ 24 ΕΥΟΣΜΟΣ</a:t>
            </a:r>
          </a:p>
          <a:p>
            <a:r>
              <a:rPr lang="el-GR" dirty="0"/>
              <a:t>25</a:t>
            </a:r>
            <a:r>
              <a:rPr lang="el-GR" baseline="30000" dirty="0"/>
              <a:t>ης</a:t>
            </a:r>
            <a:r>
              <a:rPr lang="el-GR" dirty="0"/>
              <a:t> ΜΑΡΤΙΟΥ 89 ΕΥΟΣΜΟΣ</a:t>
            </a:r>
          </a:p>
        </p:txBody>
      </p:sp>
      <p:pic>
        <p:nvPicPr>
          <p:cNvPr id="1026" name="Picture 2" descr="Φωτογραφία">
            <a:extLst>
              <a:ext uri="{FF2B5EF4-FFF2-40B4-BE49-F238E27FC236}">
                <a16:creationId xmlns:a16="http://schemas.microsoft.com/office/drawing/2014/main" id="{DFC8FDA3-7C6C-FB07-F54D-C3A7F7C43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1472" y="3686071"/>
            <a:ext cx="2950468" cy="22128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FRAGOU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3225" y="268595"/>
            <a:ext cx="1730543" cy="20493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3 - TextBox"/>
          <p:cNvSpPr txBox="1"/>
          <p:nvPr/>
        </p:nvSpPr>
        <p:spPr>
          <a:xfrm>
            <a:off x="3357554" y="500042"/>
            <a:ext cx="535785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/>
              <a:t>ΧΑΤΖΗΑΓΟΡΟΥ ΦΡΑΓΚΟΥΛΑ</a:t>
            </a:r>
          </a:p>
          <a:p>
            <a:endParaRPr lang="el-GR" sz="1100" dirty="0"/>
          </a:p>
          <a:p>
            <a:r>
              <a:rPr lang="el-GR" sz="1100" dirty="0"/>
              <a:t>ΥΠΕΥΘΥΝΗ ΕΞΑΓΩΓΩΝ</a:t>
            </a:r>
          </a:p>
          <a:p>
            <a:endParaRPr lang="el-GR" sz="1100" dirty="0"/>
          </a:p>
          <a:p>
            <a:r>
              <a:rPr lang="el-GR" sz="1100" dirty="0"/>
              <a:t>ΤΗΛΕΦΩΝΟ ΕΠΙΚΟΙΝΩΝΙΑΣ  +0306936748284</a:t>
            </a:r>
          </a:p>
          <a:p>
            <a:endParaRPr lang="el-GR" sz="1100" dirty="0"/>
          </a:p>
          <a:p>
            <a:r>
              <a:rPr lang="en-US" sz="1100" dirty="0"/>
              <a:t>EMAIL : </a:t>
            </a:r>
            <a:r>
              <a:rPr lang="en-US" sz="1100" dirty="0">
                <a:hlinkClick r:id="rId3"/>
              </a:rPr>
              <a:t>fchatziagorou@chatziagorou.gr</a:t>
            </a:r>
            <a:endParaRPr lang="en-US" sz="1100" dirty="0"/>
          </a:p>
          <a:p>
            <a:endParaRPr lang="en-US" sz="1100" dirty="0"/>
          </a:p>
          <a:p>
            <a:endParaRPr lang="el-GR" sz="1100" dirty="0"/>
          </a:p>
        </p:txBody>
      </p:sp>
      <p:sp>
        <p:nvSpPr>
          <p:cNvPr id="5" name="4 - TextBox"/>
          <p:cNvSpPr txBox="1"/>
          <p:nvPr/>
        </p:nvSpPr>
        <p:spPr>
          <a:xfrm>
            <a:off x="785786" y="4286256"/>
            <a:ext cx="7715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ΕΥΧΑΡΙΣΤΩ ΑΠΌ ΚΑΡΔΙΑΣ ΟΣΟΥΣ ΕΧΟΥΝ ΣΤΑΘΕΙ ΔΙΠΛΑ ΜΟΥ ΌΛΑ ΑΥΤΆ ΤΑ ΧΡΟΝΙΑ ΚΑΙ ΜΟΥ ΕΔΩΣΑΝ ΤΗΝ ΔΥΝΑΜΗ ΝΑ ΣΥΝΕΧΙΖΩ ΓΙΑ ΤΟ ΚΑΛΥΤΕΡΟ. </a:t>
            </a:r>
          </a:p>
          <a:p>
            <a:endParaRPr lang="el-GR" dirty="0"/>
          </a:p>
          <a:p>
            <a:r>
              <a:rPr lang="el-GR" dirty="0"/>
              <a:t>Η ΕΤΑΙΡΕΙΑ ΧΑΤΖΗΑΓΟΡΟΥ ΘΑ ΣΥΝΕΧΙΖΕΙ ΝΑ ΠΑΡΑΓΕΙ ΠΡΟΙΟΝΤΑ ΥΨΗΛΗΣ ΔΙΑΤΡΟΦΙΚΗΣ ΑΞΙΑΣ  ΓΙΑ ΤΟΥΣ ΛΑΤΡΕΙΣ ΤΟΥ ΚΡΕΑΤΟΣ.</a:t>
            </a:r>
          </a:p>
          <a:p>
            <a:endParaRPr lang="el-GR" dirty="0"/>
          </a:p>
          <a:p>
            <a:r>
              <a:rPr lang="el-GR" dirty="0"/>
              <a:t>#</a:t>
            </a:r>
            <a:r>
              <a:rPr lang="en-US" dirty="0"/>
              <a:t>QUALITY#GREECE#CHATZIAGOROUFAMILY#</a:t>
            </a:r>
            <a:endParaRPr lang="el-G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ΚΟΤΟΜΠΕΙΚΟΝ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3071834" cy="30003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3" y="4832884"/>
            <a:ext cx="1643074" cy="1715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- TextBox"/>
          <p:cNvSpPr txBox="1"/>
          <p:nvPr/>
        </p:nvSpPr>
        <p:spPr>
          <a:xfrm>
            <a:off x="4286248" y="857232"/>
            <a:ext cx="457203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ΣΟΥΒΛΑΚΙ ΚΟΤΟΜΠΕΙΚΟΝ ΧΕΙΡΟΠΟΙΗΤΟ</a:t>
            </a:r>
          </a:p>
          <a:p>
            <a:endParaRPr lang="el-GR" sz="1100" b="1" dirty="0"/>
          </a:p>
          <a:p>
            <a:r>
              <a:rPr lang="el-GR" sz="1100" b="1" dirty="0"/>
              <a:t>100/110 ΓΡ</a:t>
            </a:r>
          </a:p>
          <a:p>
            <a:endParaRPr lang="el-GR" sz="1100" b="1" dirty="0"/>
          </a:p>
          <a:p>
            <a:r>
              <a:rPr lang="el-GR" sz="1100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008000"/>
                </a:highlight>
              </a:rPr>
              <a:t>ΑΠΌ ΦΡΕΣΚΟ ΦΙΛΕΤΟ ΣΤΗΘΟΣ</a:t>
            </a:r>
          </a:p>
          <a:p>
            <a:endParaRPr lang="el-GR" sz="1100" b="1" dirty="0"/>
          </a:p>
          <a:p>
            <a:r>
              <a:rPr lang="el-GR" sz="1100" b="1" dirty="0"/>
              <a:t>ΚΕΣΕΔΑΚΙ/ΧΑΡΤΟΚΙΒΩΤΙΟ</a:t>
            </a:r>
          </a:p>
          <a:p>
            <a:endParaRPr lang="el-GR" sz="1100" b="1" dirty="0"/>
          </a:p>
          <a:p>
            <a:r>
              <a:rPr lang="el-GR" sz="1100" b="1" dirty="0"/>
              <a:t>Νο1 ΚΙΒΩΤΙΟ 140 ΚΙΒΩΤΙΑ ΑΝΑ ΠΑΛΕΤΑ</a:t>
            </a:r>
          </a:p>
          <a:p>
            <a:endParaRPr lang="el-GR" sz="1100" b="1" dirty="0"/>
          </a:p>
          <a:p>
            <a:r>
              <a:rPr lang="el-GR" sz="1100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008000"/>
                </a:highlight>
              </a:rPr>
              <a:t>Νο3 ΚΙΒΩΤΙΟ ΛΙΑΝΙΚΗΣ 8 ΚΕΣΕΔΑΚΙ/ΚΙΒΩΤΙΟ-48 ΚΙΒΩΤΙΑ ΑΝΑ ΠΑΛΕΤΑ</a:t>
            </a:r>
          </a:p>
          <a:p>
            <a:endParaRPr lang="el-GR" sz="11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ΚΟΤΟΜΠΟΥΚΙΕΣ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500042"/>
            <a:ext cx="2100269" cy="28289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4429132"/>
            <a:ext cx="1892928" cy="1976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- TextBox"/>
          <p:cNvSpPr txBox="1"/>
          <p:nvPr/>
        </p:nvSpPr>
        <p:spPr>
          <a:xfrm>
            <a:off x="3857620" y="785794"/>
            <a:ext cx="442915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ΚΟΤΟΜΠΟΥΚΙΕΣ ΕΛΛΗΝΙΚΕΣ ΠΑΝΑΡΙΣΜΕΝΕΣ</a:t>
            </a:r>
          </a:p>
          <a:p>
            <a:endParaRPr lang="el-GR" sz="1100" b="1" dirty="0"/>
          </a:p>
          <a:p>
            <a:r>
              <a:rPr lang="el-GR" sz="1100" b="1" dirty="0"/>
              <a:t>ΠΑΝΑΡΙΣΜΕΝΕΣ ΜΕ ΧΡΥΣΗ ΦΡΥΓΑΝΙΑ</a:t>
            </a:r>
          </a:p>
          <a:p>
            <a:endParaRPr lang="el-GR" sz="1100" b="1" dirty="0"/>
          </a:p>
          <a:p>
            <a:r>
              <a:rPr lang="el-GR" sz="1100" b="1" dirty="0"/>
              <a:t>ΑΠΌ ΦΡΕΣΚΟ ΦΙΛΕΤΟ ΣΤΗΘΟΣ</a:t>
            </a:r>
          </a:p>
          <a:p>
            <a:endParaRPr lang="el-GR" sz="1100" b="1" dirty="0"/>
          </a:p>
          <a:p>
            <a:r>
              <a:rPr lang="el-GR" sz="1100" b="1" dirty="0"/>
              <a:t>ΚΕΣΕΔΑΚΙ/ΧΑΡΤΟΚΙΒΩΤΙΟ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ΓΥΡΟΣ ΚΟΤΟΠΟΥΛΟ ΛΩΡΙΔΕΣ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500042"/>
            <a:ext cx="2857520" cy="22860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9698" name="AutoShape 2" descr="data:image/jpg;base64,%20/9j/4AAQSkZJRgABAQEAYABgAAD/2wBDAAUDBAQEAwUEBAQFBQUGBwwIBwcHBw8LCwkMEQ8SEhEPERETFhwXExQaFRERGCEYGh0dHx8fExciJCIeJBweHx7/2wBDAQUFBQcGBw4ICA4eFBEUHh4eHh4eHh4eHh4eHh4eHh4eHh4eHh4eHh4eHh4eHh4eHh4eHh4eHh4eHh4eHh4eHh7/wAARCADPAM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bIwUbmIAA5J7U6vFP2yPF134Z+E5sdPmaG61q4Fl5inDLFtLSYPuBt/4FWlKm6s1BdSKk1CLk+hyXxc/ajstH1GfSPAmn2+rTQsUl1C5J+z7hwRGq4Lj/AGsgema8rf8Aah+KhYn7VoqjPQWA4/8AHqs/sp/B/TviBd3uveJFeTRNOlWFLZGK/aZsbiGI5CKCM46kj3r6yg+GHw5hhWGPwN4eCqMAGwjP6kZr1aksJhn7Pk5mjzoRxFdc/NZHyH/w1B8VP+fzRv8AwAH/AMVSf8NQ/FT/AJ/NG/8AAAf/ABVfYH/Ctfh5/wBCP4d/8F0X+FH/AArX4ef9CP4d/wDBdF/hWf1zC/8APov6tiP+fh8gf8NQfFT/AJ/NG/8AAAf/ABVH/DUHxU/5/NG/8AB/8VX1/wD8K1+Hn/Qj+Hf/AAXRf4Uf8K1+Hn/Qj+Hf/BdF/hR9cwv/AD6D6tiP+fh8gf8ADUHxU/5/NG/8AB/8VR/w1B8VP+fzRv8AwAH/AMVX1/8A8K1+Hn/Qj+Hf/BdF/hR/wrX4ef8AQj+Hf/BdF/hR9cwv/PoPq2I/5+HyB/w1B8VP+fzRv/AAf/FUf8NQfFT/AJ/NG/8AAAf/ABVfX/8AwrX4ef8AQj+Hf/BdF/hR/wAK1+Hn/Qj+Hf8AwXRf4UfXML/z6D6tiP8An4fIH/DUHxU/5/NG/wDAAf8AxVH/AA1B8VP+fzRv/AAf/FV9f/8ACtfh5/0I/h3/AMF0X+FH/Ctfh5/0I/h3/wAF0X+FH1zC/wDPoPq2I/5+HyB/w1B8VP8An80b/wAAB/8AFUf8NQfFT/n80b/wAH/xVfX/APwrX4ef9CP4d/8ABdF/hR/wrX4ef9CP4d/8F0X+FH1zC/8APoPq2I/5+HyCn7UPxUDA/atFb2NgOf8Ax6vUPhN+1Na6pqMOk+PdOt9MeZgiajak+QGPTzEbJQf7QJHrjrXtc3wx+HUsTRP4G8PFWGCBp8Y/UCvlP9q74Oab4CktPEvhiN4tFvpjBNaMxYW0uCy7SedjANwehHoeNKc8JiX7Pk5W9iZxxNBc/NdH2zHIrorowZWAKkcgj1p6mvC/2MPF134j+F0mk6hM01xoVwLVHY5JgZd0YJ9vmX6KK90WvKrU3Sm4PoehTqKpFSXUWiiisywooooAKKKKACvmX9v3/kV/Cv8A1/zf+ixX01XzL+37/wAiv4V/6/5v/RYrrwH+8RObGfwJG5+wx/yR+9/7DE3/AKBHXvdeCfsM/wDJHrz/ALDE3/ouOve6nG/x5+pWG/gx9AooormNworm/iL428P+AvDc2u+IbryYEO2KNBmSd+yIvcn8h1NfFvxT/aC8deM7ia30+8l8PaOSQlrZSFZWX/ppKPmJ9hgV14bB1MR8Oi7nPXxUKPxbn3Jqev6Fpb7dT1vTbJvS4ukjP/jxFUP+E48E/wDQ4eH/APwZRf8AxVfmZKzTSNJMzSSMcs7ncSfcnrTdq/3R+Veksnj1l+BwPNH0ifpr/wAJx4J/6HDw/wD+DKL/AOKrS0zWtH1T/kGatYX3/XvcpJ/6CTX5cbV/uj8qktZpbWdZ7WWSCVTlZInKMD7Ec0PJ10n+ALNH1ifqlRXwx8Jv2jvGXhS5hs/Ec8viPRshXWds3MS+qSH72PRs/UV9n+DfE2i+L/D1tr3h++S8sbgfK44KsOqMOqsO4NeZicJUw797Y76GJhWXumxRRRXKdAV4X+2//wAkUT/sLW/8nr3SvC/23/8Akii/9ha3/k9dOD/jw9TDE/wZehyP7AP/ACDPGH/Xe1/9Bkr6kWvlv9gH/kGeMP8Arva/+gyV9SLWmYf7xL+uhGC/gRFoooriOoKKKKACiiigAr5l/b9/5Ffwr/1/zf8AosV9NV8y/t+/8iv4V/6/5v8A0WK68B/vETmxn8CRufsM/wDJH7z/ALDE3/ouOve68E/YZ/5I/ef9hib/ANFx173U43+PP1Kwv8GPoFMnljgheaaRY4o1Lu7HAVQMkmn15j+1Jrkug/A7xDPA5Sa6jSyRgcEea4Vv/HS1Y04Oc1FdTWcuWLl2Pjr49/Ea7+JHju51LzXGk2rNDpkBPCRA/fx/efGT+A7V57RVrSNPu9W1a00vT4jLd3k6QQJ/ed2Cgfma+whCNKCitkfMTnKpK73ZVJAHJApN6f3l/Ov0E+FPwP8ABPgnRoI7jSbPWNYKD7TfXkIkLP3CK2Qig9Mc+pNd1/wivhf/AKFvRv8AwBi/+Jry55vBO0Y3PQjlkmtZH5g70/vL+dKMEcEGv09/4RXwv/0Lejf+AMX/AMTXmXxr+A3hTxhoN1daDpVpo/iCKMvbTWsYiSZgPuSKOCD0zjI6+1EM3hKVpRsE8skleLufB9eufsvfEq48B+PYLG8uCNA1eVYLxGPyxOeEmHoQcA+qk+gryWWN4pGilQpIjFXU9VYHBB/GmnkEdK9OrTjVg4y2ZwU5ulNSR+qtFcd8E9cl8SfCXwzrNwxaefT4xMxP3nQbGP5qa7Gvj5RcZOL6H08XzJMK8L/bf/5Iov8A2Frf+T17pXhf7b//ACRRf+wtb/yet8J/Hh6mOJ/gy9Dkf2Af+QZ4w/672v8A6DJX1ItfLf7AP/IM8Yf9d7X/ANBkr6kWtMw/3iX9dCMF/AiLRRRXEdQUUUUAFFFFABXzL+37/wAiv4V/6/5v/RYr6ar5l/b9/wCRX8K/9f8AN/6LFdeA/wB4ic2M/gSNz9hn/kj95/2GJv8A0COve68E/YZ/5I/ef9hib/0XHXvdTjf48/UrC/wY+gV4j+2x/wAkPl/7CVt/M17dXiP7bH/JD5f+wlbfzNLCfxoeo8R/Cl6HwxXd/s+AN8b/AAeGAI/tOPr9DXCV3n7PX/JcPB//AGE0/ka+pr/wpejPnaH8SPqfozRRRXxx9QFA60UDrQB+Y3xAAXx94iVQABqt0AB/11asOtz4hf8AI/8AiP8A7C11/wCjmrDr7Sn8CPlanxM/QP8AZR/5IF4Z/wCuc3/o+SvUq8t/ZQ/5ID4Z/wByb/0fJXqVfI4j+NL1Z9LQ/hx9Arwv9t//AJIov/YWt/5PXuleO/td6DrPiT4V2+k6DptzqN9Lq1vshgTc2AHyT2AHcngVWEaVaLfcWITdKSR5/wDsA/8AIM8Yf9d7X/0GSvqRa8I/Zk8CXvwo0q/h8XappsGo67PB5NnFLuaMqGABPQklu3Ax1r3ZelGMrQq4iTg7/wDDE4SLjSUXuOooornOgKKKKACiiigAr5l/b9/5Ffwr/wBf83/osV9NV85/t2aRqupeDdButP026u4LK8lkungiLiFTHgM2Ogz3rrwLSxEbnPi03RkXv2Gf+SP3n/YYm/8ARcde914J+wwf+LPXnIP/ABOJun+5HXvdTjP48/UeG/gx9ArxH9tf/kh8v/YStv5mvbq8R/bX/wCSHy/9hK2/maWE/jQ9R4j+FL0Phiu8/Z6/5Lh4P/7CafyNcHXefs9f8lw8H/8AYTT+Rr6mv/Cl6M+dofxY+p+jNFFFfHH1AUDrRTRInmiPeu/G7bnnHrii4H5kfEL/AJH/AMR/9ha6/wDRzVh1u/ERSvxA8SKykEatdZBGD/rmrCr7Sn8CPlanxM/QP9lD/kgPhn/cm/8AR8lepV5b+yj/AMkC8M/7k3/o+Su78VeIdO8N6Y19qEuB0iiX78reij+vavjsbUhSnOc3ZJs+lotKlFvsaF9eWtjaSXV5cRwQRjLySNgAV5J40+K88pks/DSmGPODdyL8zf7inp9Tz7VxXjLxZqnii9828fyrZD+5tkPyJ7n1PvWBX59mfElSs3Tw3ux79X/l+ZzVcQ3pEmnu7qa8N5NcyyXO4P5ruS24cg5NfTPgrWY9e8NWWpqRvkQCUD+GQcMPzrx7wZ8MdU1hUu9VZtNs2wVUr++kHsD936n8q9m8MaDpvh7TRYaZE0cW7e25yxZjjJJP0ru4awmLpSlUqK0Zd979y8NCau3satFFFfYHWFFFFABRRRQAV578aNc1TQbfSLrS7owu07q6kZWQbejA9RXoVeV/tEf8gvSP+vh//Qa8vOqkqeBqSg7NW/NGdZtQbRvfCG8sNQ8N3F7Y6LZaU8127XMdogVJZcLmTA6EjH5V2dee/AP/AJEuf/r9f/0Fa9CrbLa062Ep1Kju2tR0neCCvHP2ybGW8+BOpSRKW+y3VtO+P7okCk/+PV7HWT4x0K18T+FdU8PXv/HvqNq9u5/u7hgMPcHB/CvToz5KkZdmFWPPBxPzArf+HOvJ4X8e6F4ilRni0++inkUdSgb5se+3NUvE2iah4b8Q3+g6rEYr2wnaCZfUjuPYjBB9CKza+vaU4+TPmE3CXmj9S9J1Cy1bTbfU9NuY7qzuYxLBNG2VdCMgg1ar83/AHxU8eeBYGtfDevzQWZJb7JMizQgnqQrA7T9MV13/AA0v8W/+gxp//guj/wAK8CeU1b+61Y9mOZU2veR9peN/FNj4X0s3N0RJcSZFvAD80jf0A7mvBZPFmuP4mHiL7YwvgeMfcC/3Mf3fb8etVPhF8W7D4qW//CF/EOS2tdfZydL1KOMRrKx/5Z46Bvbow9xyeI9Fv9A1WTTtRi2SpyrD7si9mU9xX51xZTx+GrR5tILa3fz/AEHUq+0SlF6DvjH8OdP+LGjTeNPBtult4ttox/aOnAgfbAB1H+3gcH+LoecV8oSxyQyvFNG8ciMVdHUhlYcEEHoc9q+qdD1a+0XU4tR06YxTxnr2Yd1I7g1pfEP4VeHvjG0Pirw7cW+h68JEXWoH4SWPI3ScfxhckN0bGDg819LwtxXHEQWHxLtJde5y1aHtvej8X5ne/A29tvB/7OPhq81QlB9jMyp/E5kdnVR7kMK848Va/qHiPVn1C/k5PEUYPyxL2Uf496v+O9ej1S7t9O03Mei6ZGttYxDptUBd/wCIH5VzsSSSyrHGjPI7BVVRksT0Ar4biLOZY/ESp0vgT+99/wDI6Kk7pQWyH2dtcXl1Fa2sLzTysFjjQZLGvTj4cj+HvhgeIr21g1HWDIkcaSHMVuWzyB/ERjr+VdZ8MPBMXhuxF7eokmrTr87dRCp/gX+p71B8d/8AkRh/1+RfyNduGyb6ng54qr/EtdeX/B/I2jR5IOT3IPgxrmq682s3eq3j3DiSIIvRUGG4UDgV6OteT/s7/wDHprX/AF0i/k1esLX0OSVJVMDTlN3bv+bN6DbgmxaKKK9Y1CiiigAooooAK8r/AGiP+QXpH/Xw/wD6DXqleV/tE/8AIL0j/r4f/wBBryM+/wCRfU+X5oyr/wANl/4B/wDIlz/9fr/+grXoVee/AP8A5Euf/r9f/wBBWvQq1yf/AHGl6IdL4EFFFFekaHh37TXwUX4gWo8ReHlih8S2se0oxCrexjojHs4/hY/Q9iPiXVtO1DSdSn03VLK4sr2BissE6FHQ+4NfqXXLePfh74O8dWwh8TaHbXrqMRz4KTR/7si4YfTOK9PB5i6K5Jq6ODE4FVXzR0Z+adFfZGs/sk+EricvpXifWrBCeI5UjnA+hwprO/4ZB0n/AKHm/wD/AAAT/wCKr01meH7/AIHnvL63Y+SkZkcMrMrKQQwOCCO4PrX1T8E/ifp3xK0eDwD49uVh8QRLt0nVXwDcHHCMf+en/oY/2utz/hkHSf8Aoer/AP8AABP/AIqtbQP2TvB1lcpcap4i1zUCjBlSIpbjIORyoLD8CK48fVwONoulV1T8jehhcRSltoYPiLRr/QdVk03UYTHKnII+669mU9xVS1uri1aRraeSEyRtG5RsbkPVT7Gvo3xZ4Q07xBoUemzF1mt0C21y7F5EIGOWPLZxznr1618+a/o9/oeqS6dqMJjmjPB/hdezKe4NfjOb5RUy+pzw1g9n28mb1aTpu/QoV6x8D/CayH/hJ7+PIBK2SsO/Qyf0H41514W0iXXtfs9KhyPPkw7D+BByx/LNfTtlawWVnDZ20YjhhQRxqOwAwK7eGcuVaq8RNaR29f8AgF4and8zJq4H47/8iMP+vyP+Rrvq4H47/wDIjD/r8j/ka+uzf/cavozqq/AzH/Z3/wCPTWv+ukX8mr1ha8n/AGd/+PTWv+ukX8mr1hawyD/kX0/n+bJw/wDDQtFFFewbBRRRQAUUUUAFeV/tEf8AIL0j/r4f/wBBr1SvK/2iP+QXpH/Xw/8A6DXkZ9/yL6ny/NGVf+Gy/wDAP/kS5/8Ar9f/ANBWvQq89+An/Ilz/wDX6/8A6CtehVrk/wDuNL0Q6XwIKKKK9I0CiiigAooooAKKPzooAK57xx4VsfFOlm3uAI7mME29wBzG39Qe4roe9FZVqMK0HTmrpiaTVmeKeHNC1jwjouv6xcp9kvIXjtEuNoYRRM6+ZMuRggKQc9Bjnoa3vhDrOvXV+9lq1xNKxt2mmhlfzGtz+7Mbb8niQO/y5P8Aq+x3AemMoZSrKCCMEEcEVBYWFjp8TQ2FlbWkbNuKQRKgJ9cAdanA4algsP7CmtDONLltZ6FiuB+O/wDyIw/6/I/5Gu+rgfjv/wAiMP8Ar8j/AJGuTN3/ALDV9GOr8DMf9nf/AI9Na/66RfyavWFryf8AZ3/49Na/66RfyavWFrHIP+RfT+f5snD/AMNC0UUV7BsFFFFABRRRQAV5X+0R/wAgvSP+vh//AEGvVK8s/aIVv7I0hsfKLlwT77P/AK1eRn3/ACL6np+qMq/8Nl74B/8AImTf9fr/APoK15B8OfDK/HDxR421zxlrWsIun6k1hptnaXjQpZqM4YKO/A+pDZzXrnwCkRvB9zGrDel624emVXFcN8X/AISeIdJXxD4w+E+t6vp2q6nh7/SbV1Ed2SfnZCeVbljj1JxjNd/Ds4/UaavZtKzMGm4RdrpdDO+BXxa/4R34a6ovji+1LU4tH1xtJtbyKB7iWRdhZQ2MkgbW5PYgVl/tNeNLHxf4I8Fax4fbWxY3OuvbyQxq9tcTAKAyKODk9Bnua9S/Zq0u30T4fnS7fwlrnh0xXBab+19vn3crKpaX5f4c/KOn3a2vip8O7Tx9L4fkutUuLH+xdRW/jEUat5rLj5TnoOK9f2tKOI5rdf60H7OcqPLc8C1LVLrwD8IfF2ueG/D/AI68M6jcSWlisviC6MpCuz5eHP3SBkZ9WWn/ABL8FN8KfhpoPxJ8MeJ9b/4SGKa2a8lnvWkivfNXLAoTjGe3pn619L+OPDGk+MvC994c1yFpbG8Ta+1sMpByrKezAgEfSvKrT9n/AO0NpWn+KPiBrviHw7pEiyWekzxpGg28KrsDlgBx244GBVU8TDeTtrr1urbCnRl01/Q5m/jn+L37Qt74T8QalqNl4d0fR4btNOtLhofOkkSJiWI5ODL+Sj3rK0a91bwre/GH4ZRa1f6ho+laHNeadJcTl5bXManYH69JB+K54ya9d+IPwjh8QeL7fxl4d8S6h4U8RRQ/Z3u7ONXWaMDADo3BwOPoB6CofC3wW0nRfDPiiwn1vUNT1jxPBJDqWsXIBmYMCPlXoANxOOc/gKFXpcqV9NNPO+4vZTv9+v6HhkPhm98Pfs6aT8XfD/i/xBYeIIFSadJL9pLe4Bn8vZsbjpg45Bwa+q/CWq3OveBtK1rylgutQ06K52H7qO8YbH0ya8n079nOy+wadouvePPEes+HtPcPDpDFYrckEnB28kZJ9+TyK9rks4W05rCNfJgMJhVY+Ni4wAPTA6Vji6saitF3d35adjShTlHfseFxSRWcsqeNoPEtpqTyn/iYxTttT0wOhA9s11XxWvn1K+0nw5Y6oIAbdryWcy7AwCHYCcjrg/mK15vh9dXdtHp+peLdUvdLRlP2aRVywHQF+tX18BaLLr15qmpIuoCZEjit5oxsgVRgBfXgCvioZdi/ZSpJWUmtW1e2rd2r37X3BQlaxymq65NqvwL+2Cd1uoTFBKysQ25XAyT7jB/GmeE7OFLS8uk0nxLaSrpUrfaLy4LQuSn8I9T1FdG3w6sxpGsaTBqU8NnqU6zLGIwRAVOcL6joOfQV1T6eraEdK81thtvs+/HONu3OK6aWX4ic1Uq7qKXR3av93QpQk3dnj3w2szeHSrqfSfEdw5nBN6l2fs4w3Ur6DGDXYfHf/kRh/wBfkX8jVjw/4FvdF+yxWvi7UxaW8gf7NsUIwzkg+x/rVT48yIvgqNGYBnvI9o9cBiax+rTw2WVY1FZ28u3l+pPK40ncyv2d/wDj01r/AK6RfyavWFryj9ndT9h1lscGWIZ99rf416utd+Qf8i+n8/zZdD+GhaKKK9g2CiiigAooooAK5r4k+Hj4k8MTWMWBcoRNbk/3x2/EEj8a6Wkasq9GFanKnPZ6CaTVmfNXhDxJqvgzWJtsBIJ8u6tJcrkj+TD1r0eP4xaMUBk0nUFbHIBQj8811nijwboHiM+ZqFpi4AwJ4jskx7nv+Oa5Vvg5oeTt1XUQOw+Q/wDstfLU8vzbA3p4aalDpfocyhVhpF6Cf8Li0P8A6Bepf+Of40v/AAuLQ/8AoF6l/wCOf40f8Kc0X/oLaj+Sf4Un/CndE/6C2ofkn+Fa/wDC9/d/Af78X/hcWh/9AvUv/HP8aP8AhcWh/wDQL1L/AMc/xo/4U5ov/QW1H8k/wo/4U5ov/QW1H8k/wo/4Xv7v4BeuH/C4tD/6Bepf+Of40f8AC4tD/wCgXqX/AI5/jSf8Kc0X/oLaj+Sf4Uf8Kd0T/oLaj+Sf4Uf8L3938AvXF/4XFof/AEC9S/8AHP8AGj/hcWh/9AvUv/HP8aT/AIU7on/QW1H8k/wo/wCFOaL/ANBbUfyT/Cj/AIXv7v4BeuL/AMLi0P8A6Bepf+Of40f8Li0P/oF6l/45/jSf8Kc0X/oLaj+Sf4Uf8Kd0T/oLaj+Sf4Uf8L3938AvXF/4XFof/QL1L/xz/Gj/AIXFof8A0C9S/wDHP8aT/hTuif8AQW1H8k/wo/4U5on/AEFtR/JP8KP+F7+7+AXriSfGLRQhKaTqBbsCUAP45rznxl4o1TxlqsIaArGrbLW0iy3J/mxr0gfB3Q8jdq2okenyD/2Wup8LeC/D/hx/NsLXdc4x9omO+T8D2/DFZVMBm2OtTxMlGHWwnCrPST0Ivhp4dbw34XitJwPtczGa4wc4Y/w/gAB+ddQtIB704DFfUYejChTjThstDpSUVZBRRRWwwooooAKKKKACuX+KWt3vh7wZc6lp7wxXHmwQLPMu6O3EsyRmVh3CBi3pxXUVFd28N1byW1zDHPBKpSSORQyup6gg8EU4tJpsUk2mkePeNNa8WaDDYaXYeNp9curjXI7WRrCzs/tsUTW0knlsHxDklQwJC/L61i+NfGfjTQ7iCJtW8VRwwaE1/csun6c80chuHRWuAMosYAUExk4Aye5r1s+A/BLaOujt4S0Q6cs3ni1+wx+V5mCN+3GN2CRmrmmeFfDelwGHTdB0y0iMDW5SG2RAYmYsyYA+6SSSOmSa6FVgrafgjndKb6/mef8AiK68aLrng+FPGMlj/bFnK17DZ2ltLCskNuJGMbOhYqzZ6k8dMVzvw48XeOvE2sW7XOpa49rFY6fPM1lZWP2YNLbiR/OL4kAJz/qwcA9q9ph0PR4Y7GOLS7NE09Gjs1WEAW6ldpVP7oK8YHal0rQ9I0mN49M0uzskkRI3WCFUDKi7UU47BeB6Cl7aKjbl/Ifspc17nh/gHxj478S6taLNqmvPALPTZZW06z0/yQ00QaQymbDgE/3AcDOOcVueF/E/ikT6Fql54mGoxav4hutLk0t7WFRFEkk4V42RQ+VESk7iQQT061303w98CzXMFzL4P0KSaBUSGRrGMtGqfcCnHAXAx6Vnaonwz8BaousXdjoei6jes+LiO0UTy55dsopbHOWbpzyap1ISvyx/AlU5x3l+Jz3g/XfFepeN/EL3l/rI0nTdSvLeIm1sxp6pGvyq7/8AHxkZySBjjrXEyfEP4hQ+GbiL+2kk137VYzRD7JbvHJBL5pbyZI8o8T+XhSQJF5zng17DF4u8B6W+qxQ6rplsbe2GsX/lLx5UmP35IGG3ccjJPFZthefCmx1Cw0yxh0C1udXeK/tYorRU852BMUhIXAY/Nt3YJ5xRGaTu4dugSi+k/wATgdN+I3jDXtP8U6hpOqW8cE13YnQo2SGOT7NLJIpWNpBtaVxEWXzMjJxW5q3jPxDL8G9G1fTdSu5NXuNWh0+eW3sYUuGP2gxSII5CYhJxjrtyCQcV0B1X4TF9R8OH/hHysVsy3dr9lHltFbgkr93a/l/Mdq5K88CmW3jT4V/8I7EIbiyj0jTZIGgT+zZUiict+6MamMZO7ptHvTck2rQ6iUXbWfQ5vx34j8baD4b0WS21fUIbgQ3d3qC3ttZG/WOPG1mhQ+W8S5+fyjvwVwc5qxq/jbX4PiTp3latC3h2drOHy7eCORTJPGW2TAnzonclCjDKY4Yd63vEniv4Wax4ei1jxBNpmo6ZbXRRJLqxeX7PMBk5UoTGcYOSBxiug0qy8I+I5bLxdZ6ZYXdwqFbW/ks9syKCRhSyhl71PPFJc0e/Qrlbfuy7HL/DLWdb1n+xtc1LxlYzJrNrLMdD+zRK0LAj5YmGHPl/dfdu5/u1iyeJfFC3vip5PHFjHo+nrifUzp6eVYzefzBbjrM4i4O7diQqPVa9OsPDXh7T9XuNYsND0211G5z593DbIksmeu5gMms3/hXfgM/as+DdBP2s5uP9Aj/endu+bjn5uee/NSqkLttfginTnZa/izzKHxv47trrS11O9WCW3isJJrNrWIS6gl3evAN4/wCWbrEqMVTADk544qrpfxB8Y3qWVm+vRRtrhsZfta2kX/EpE886NEARhsCFQC4JyTntXsdp4Q8LWjae1r4c0mE6bu+wlLRAbbcct5fHy5PPFK3hHwu1pqFm3h3STbalJ5t9F9kTbcvnO5xj5jnuav21P+Uj2NT+YrfC7Wb3xD4A0fWdR2G7ubfdKyLtVyCV3Adg2M/jXS1FaW8NrbRW1tDHDBEoSOONQqooGAAB0FS1zSabdjpimkkwooopDCiiigAooooAKKKKACiiigApM0pryf4iawq+Nb7T9Z8cXXg/T7PSoruwlgkSP7TMzyCRjuB83ZtQeWOu/pyKuEOZ2JnLlR6xXB+OdH8VReLYfFHhO00nULr+zX06S21CZolQGRXEgZVORwQV4zxzxXF618YfEOn+J/EOl22kWE1ppNjcSRSzyqk0jxWwmErR7w/lsTjAQAZzuPQdF4C8S+IJfiHrOleLNc0JR9kspLOzgBibfKrH93vYlxwQfUgYx0rVUpw94ydWE/dOEtvgz4qkhsRJJZQKba0tL9DL/rIEQtJGMAjHmpFjn7uenSuhT4e+LIdT8LTWsWmwPYWenQXd5HeOMrb48yOSEqUn7+W42MhOc1jfF/xn4t8N+JvG1xZ6hcnRYNOtbYCLltPuZUYxzr6KzLsb3ZT2rqdN+Jl63jkaRe/2RFYC9msZYTKwvYFigMpu5cnaIWxjoMbgdx6VtKVZxUjBRpJ8oWPhXxna+ErjwV/ZugyafDYX1vb6k9wxnmMyuI8Js/dtlxvJZgcHHWsix8AeMLzwxZ6HqEd9ZiC90+Zrh/E0l0ypC+XMOY18k45GD6DtV/45eJNU0rVLBdN1ybTYhpk17YiF1C394s0KxwHIPmAq7HYOTnPauZ8Q/EjXrnxX4ohivdS0m1Sygit4Xs5IjaRC9EU9yXdNuShZg3QADqQaIRqSXMrajm6admdfF4C1+D4a+M/C7TRX1/qbzfZdTuLpmlvVdAEM5OdroAE44IUEAZNepQArCiseQoB+uK+crnxn4st7rR2tfEF3qEH2t7fSwl5AGvkXUDF5kyNhp1aHAUxg8gscda6LxXrXiyxufG0F14mIis9Q0zmCSO0MNrKCXiheQ7VcjHzMwyc8jionSm9G1/VkVCrGOqX9bnt9KOleP6L4wuL/AOFNmniHUNZ0W4uLfd/bYjCQkfaDHEGuArKrOAm5wuAGLAjg12fwe1O81f4baNfahdSXd00TJLcPg+ayOybwRwynbkNxuGDgZrCVJxTb9DeNVSaR1tFFFZmgUUUUAFFFFABRRRQAUUUUAFFFFABRRRQAVBdWdrdGM3VtBOY23R+ZGG2N6jPQ1PRQBWksbOSWSWS1geSRPLkdogS6f3Se49qHsLN7hLh7S3aZAAkhiUsoHTB6irNFArIryWdrJ5vmW0L+cAJd0YO8DoG9ce9I1hZvLJLJaW7SSR+XI5iUl0/uk9x7VZooHYgls7WURCS3hfyWDRbowfLI6FfQ/SlktYJSzSQxuXTy2LICWX+6fUc9KmooArLY2amAra24NuMQYiH7oYx8v93j0pZbO1mWVZbaGQTACUNGCJAOgbPX8asUUXFYiktoJLc20kMbwFdpjZAVK+mOmPanxRpFGscaqiKAqqowAB0AFOooGFFFFABRRRQAUUUUAFFFFAH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4" name="3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4643446"/>
            <a:ext cx="1619250" cy="1690687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4143372" y="857232"/>
            <a:ext cx="42148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ΓΥΡΟΣ ΚΟΤΟΠΟΥΛΟ ΘΕΣΣΑΛΟΝΙΚΗΣ ΣΕ ΛΩΡΙΔΕΣ</a:t>
            </a:r>
          </a:p>
          <a:p>
            <a:endParaRPr lang="el-GR" sz="1100" b="1" dirty="0"/>
          </a:p>
          <a:p>
            <a:r>
              <a:rPr lang="el-GR" sz="1100" b="1" dirty="0"/>
              <a:t>ΑΠΌ ΦΡΕΣΚΟ ΚΟΤΟΠΟΥΛΟ ΑΠΟΝΕΥΡΩΜΕΝΟ </a:t>
            </a:r>
          </a:p>
          <a:p>
            <a:r>
              <a:rPr lang="el-GR" sz="1100" b="1" dirty="0"/>
              <a:t>ΚΟΜΜΕΝΟ ΣΕ ΛΕΠΤΕΣ ΛΩΡΙΔΕΣ</a:t>
            </a:r>
          </a:p>
          <a:p>
            <a:endParaRPr lang="el-GR" sz="1100" b="1" dirty="0"/>
          </a:p>
          <a:p>
            <a:r>
              <a:rPr lang="el-GR" sz="1100" b="1" dirty="0"/>
              <a:t>ΓΙΑ </a:t>
            </a:r>
            <a:r>
              <a:rPr lang="en-US" sz="1100" b="1" dirty="0"/>
              <a:t>GRILL</a:t>
            </a:r>
            <a:r>
              <a:rPr lang="el-GR" sz="1100" b="1" dirty="0"/>
              <a:t> ΠΛΑΚΑ/ΤΗΓΑΝΙ/ΦΟΥΡΝΟ</a:t>
            </a:r>
          </a:p>
          <a:p>
            <a:endParaRPr lang="el-GR" sz="1100" b="1" dirty="0"/>
          </a:p>
          <a:p>
            <a:r>
              <a:rPr lang="el-GR" sz="1100" b="1" dirty="0"/>
              <a:t>ΜΕ ΦΡΕΣΚΟ ΕΛΑΙΟΛΑΔΟ ΚΑΙ ΑΡΩΜΑΤΙΚΑ ΒΟΤΑΝΑ</a:t>
            </a:r>
          </a:p>
          <a:p>
            <a:endParaRPr lang="el-GR" sz="1100" b="1" dirty="0"/>
          </a:p>
          <a:p>
            <a:r>
              <a:rPr lang="el-GR" sz="1100" b="1" dirty="0"/>
              <a:t>ΚΕΣΕΔΑΚΙ/ΒΑΚΟΥΜ/ΧΑΡΤΟΚΙΒΩΤΙΟ ΣΕ ΣΑΚΟΥΛΑΚΙΑ ΤΟΥ ΚΙΛΟΥ</a:t>
            </a:r>
          </a:p>
          <a:p>
            <a:endParaRPr lang="el-GR" sz="11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ΚΟΤΟΠΟΥΛΟ ΟΛΟΚΛΗΡΟ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428604"/>
            <a:ext cx="3657600" cy="2438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4572008"/>
            <a:ext cx="1666864" cy="1740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- TextBox"/>
          <p:cNvSpPr txBox="1"/>
          <p:nvPr/>
        </p:nvSpPr>
        <p:spPr>
          <a:xfrm>
            <a:off x="4643438" y="1000108"/>
            <a:ext cx="4071966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ΚΟΤΟΠΟΥΛΟ ΟΛΟΚΛΗΡΟ ΕΛΛΗΝΙΚΟ</a:t>
            </a:r>
          </a:p>
          <a:p>
            <a:endParaRPr lang="el-GR" sz="1100" b="1" dirty="0"/>
          </a:p>
          <a:p>
            <a:r>
              <a:rPr lang="el-GR" sz="1100" b="1" dirty="0"/>
              <a:t>ΦΡΕΣΚΑ ΚΟΤΟΠΟΥΛΑ ΕΛΛΗΝΙΚΑ ΜΕ ΣΦΑΓΗ ΕΒΔΟΜΑΔΟΣ</a:t>
            </a:r>
          </a:p>
          <a:p>
            <a:endParaRPr lang="el-GR" sz="1100" b="1" dirty="0"/>
          </a:p>
          <a:p>
            <a:r>
              <a:rPr lang="el-GR" sz="1100" b="1" dirty="0"/>
              <a:t>1,500 ΕΩΣ 2 ΚΙΛΑ ΤΑ ΚΑΝΟΝΙΚΑ</a:t>
            </a:r>
          </a:p>
          <a:p>
            <a:r>
              <a:rPr lang="el-GR" sz="1100" b="1" dirty="0"/>
              <a:t>2 ΚΙΛΑ+ ΤΑ ΥΠΕΡΒΑΡΑ</a:t>
            </a:r>
          </a:p>
          <a:p>
            <a:endParaRPr lang="el-GR" sz="1100" b="1" dirty="0"/>
          </a:p>
          <a:p>
            <a:r>
              <a:rPr lang="el-GR" sz="1100" b="1" dirty="0"/>
              <a:t>ΑΕΡΟΨΥΚΤΑ</a:t>
            </a:r>
          </a:p>
          <a:p>
            <a:endParaRPr lang="el-GR" sz="1100" b="1" dirty="0"/>
          </a:p>
          <a:p>
            <a:r>
              <a:rPr lang="el-GR" sz="1100" b="1" dirty="0"/>
              <a:t>ΚΕΣΕΔΑΚΙ/ΧΑΡΤΟΚΙΒΩΤΙΟ/</a:t>
            </a:r>
            <a:r>
              <a:rPr lang="el-GR" sz="1100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008000"/>
                </a:highlight>
              </a:rPr>
              <a:t>ΧΡΥΣΟ ΒΑΚΟΥΜ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ΚΟΤΟΠΟΥΛΟ ΜΠΟΥΤΙ ΜΕ ΟΣΤΟ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357166"/>
            <a:ext cx="3657600" cy="2438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 - Εικόνα" descr="QMS LOGO FS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4857760"/>
            <a:ext cx="1550830" cy="1619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- TextBox"/>
          <p:cNvSpPr txBox="1"/>
          <p:nvPr/>
        </p:nvSpPr>
        <p:spPr>
          <a:xfrm>
            <a:off x="4357686" y="642918"/>
            <a:ext cx="464347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ΚΟΤΟΠΟΥΛΟ ΜΠΟΥΤΙ ΕΛΛΗΝΙΚΟ ΜΕ ΟΣΤΟ</a:t>
            </a:r>
          </a:p>
          <a:p>
            <a:endParaRPr lang="el-GR" sz="1100" b="1" dirty="0"/>
          </a:p>
          <a:p>
            <a:r>
              <a:rPr lang="el-GR" sz="1100" b="1" dirty="0"/>
              <a:t>ΑΠΌ ΕΛΛΗΝΙΚΑ ΦΡΕΣΚΑ ΚΟΤΟΠΟΥΛΑ</a:t>
            </a:r>
          </a:p>
          <a:p>
            <a:endParaRPr lang="el-GR" sz="1100" b="1" dirty="0"/>
          </a:p>
          <a:p>
            <a:r>
              <a:rPr lang="el-GR" sz="1100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008000"/>
                </a:highlight>
              </a:rPr>
              <a:t>ΚΕΣΕΔΑΚΙ</a:t>
            </a:r>
            <a:r>
              <a:rPr lang="el-GR" sz="1100" b="1" dirty="0"/>
              <a:t>/ΧΑΡΤΟΚΙΒΩΤΙΟ</a:t>
            </a:r>
            <a:r>
              <a:rPr lang="en-US" sz="1100" b="1" dirty="0"/>
              <a:t>/</a:t>
            </a:r>
            <a:r>
              <a:rPr lang="el-GR" sz="1100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008000"/>
                </a:highlight>
              </a:rPr>
              <a:t>ΧΡΥΣΟ ΒΑΚΟΥΜ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ποκορύφωμα">
  <a:themeElements>
    <a:clrScheme name="Αποκορύφωμα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Αποκορύφωμα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Αποκορύφωμα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441</TotalTime>
  <Words>915</Words>
  <Application>Microsoft Office PowerPoint</Application>
  <PresentationFormat>Προβολή στην οθόνη (4:3)</PresentationFormat>
  <Paragraphs>343</Paragraphs>
  <Slides>49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49</vt:i4>
      </vt:variant>
    </vt:vector>
  </HeadingPairs>
  <TitlesOfParts>
    <vt:vector size="58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Αποκορύφωμα</vt:lpstr>
      <vt:lpstr>   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  </dc:title>
  <dc:creator>user</dc:creator>
  <cp:lastModifiedBy>Accounting | Chatziagorou</cp:lastModifiedBy>
  <cp:revision>39</cp:revision>
  <dcterms:created xsi:type="dcterms:W3CDTF">2021-08-23T09:47:36Z</dcterms:created>
  <dcterms:modified xsi:type="dcterms:W3CDTF">2025-02-19T10:40:10Z</dcterms:modified>
</cp:coreProperties>
</file>